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147471362" r:id="rId4"/>
    <p:sldId id="258" r:id="rId5"/>
    <p:sldId id="259" r:id="rId6"/>
    <p:sldId id="2147471373" r:id="rId7"/>
    <p:sldId id="2147471271" r:id="rId8"/>
    <p:sldId id="2147471374" r:id="rId9"/>
    <p:sldId id="2147471305" r:id="rId10"/>
    <p:sldId id="2147471237" r:id="rId11"/>
    <p:sldId id="2147374327" r:id="rId12"/>
    <p:sldId id="2147471238" r:id="rId13"/>
    <p:sldId id="2147471236" r:id="rId14"/>
    <p:sldId id="2147471259" r:id="rId15"/>
    <p:sldId id="306" r:id="rId16"/>
    <p:sldId id="333" r:id="rId17"/>
    <p:sldId id="260" r:id="rId18"/>
    <p:sldId id="264" r:id="rId19"/>
    <p:sldId id="263" r:id="rId20"/>
    <p:sldId id="2147471364" r:id="rId21"/>
    <p:sldId id="300" r:id="rId22"/>
    <p:sldId id="304" r:id="rId23"/>
    <p:sldId id="2147471337" r:id="rId24"/>
    <p:sldId id="2147471319" r:id="rId25"/>
    <p:sldId id="2147471320" r:id="rId26"/>
    <p:sldId id="2147471321" r:id="rId27"/>
    <p:sldId id="2147471323" r:id="rId28"/>
    <p:sldId id="2147471322" r:id="rId29"/>
    <p:sldId id="2147471283" r:id="rId30"/>
    <p:sldId id="317" r:id="rId31"/>
    <p:sldId id="321" r:id="rId32"/>
    <p:sldId id="2147471324" r:id="rId33"/>
    <p:sldId id="2147471325" r:id="rId34"/>
    <p:sldId id="2147471326" r:id="rId35"/>
    <p:sldId id="2147471327" r:id="rId36"/>
    <p:sldId id="2147471328" r:id="rId37"/>
    <p:sldId id="2147471329" r:id="rId38"/>
    <p:sldId id="2147471330" r:id="rId39"/>
    <p:sldId id="2147471331" r:id="rId40"/>
    <p:sldId id="2147471332" r:id="rId41"/>
    <p:sldId id="2147471333" r:id="rId42"/>
    <p:sldId id="2147471334" r:id="rId43"/>
    <p:sldId id="327" r:id="rId44"/>
    <p:sldId id="277" r:id="rId45"/>
    <p:sldId id="279" r:id="rId46"/>
    <p:sldId id="2147471354" r:id="rId47"/>
    <p:sldId id="269" r:id="rId48"/>
    <p:sldId id="270" r:id="rId49"/>
    <p:sldId id="272" r:id="rId50"/>
    <p:sldId id="2147471345" r:id="rId51"/>
    <p:sldId id="2147471346" r:id="rId52"/>
    <p:sldId id="2147471348" r:id="rId53"/>
    <p:sldId id="2147471371" r:id="rId54"/>
    <p:sldId id="723" r:id="rId55"/>
    <p:sldId id="724" r:id="rId56"/>
    <p:sldId id="2147471372" r:id="rId57"/>
    <p:sldId id="214747124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ECECEC"/>
    <a:srgbClr val="009BDE"/>
    <a:srgbClr val="AF870C"/>
    <a:srgbClr val="F58634"/>
    <a:srgbClr val="0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2607F-F775-49EA-A0DA-760717FCDD9E}" v="38" dt="2024-02-09T06:30:2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DEL, Bishnu Prasad" userId="d3210504-8b7e-43bc-a418-f94bab90d2ab" providerId="ADAL" clId="{68BE6970-CFE7-4662-8CD3-0F3D574DD8EC}"/>
    <pc:docChg chg="undo custSel addSld delSld modSld modMainMaster">
      <pc:chgData name="PAUDEL, Bishnu Prasad" userId="d3210504-8b7e-43bc-a418-f94bab90d2ab" providerId="ADAL" clId="{68BE6970-CFE7-4662-8CD3-0F3D574DD8EC}" dt="2024-02-07T07:25:58.996" v="662" actId="14100"/>
      <pc:docMkLst>
        <pc:docMk/>
      </pc:docMkLst>
      <pc:sldChg chg="addSp modSp mod">
        <pc:chgData name="PAUDEL, Bishnu Prasad" userId="d3210504-8b7e-43bc-a418-f94bab90d2ab" providerId="ADAL" clId="{68BE6970-CFE7-4662-8CD3-0F3D574DD8EC}" dt="2024-02-07T07:25:58.996" v="662" actId="14100"/>
        <pc:sldMkLst>
          <pc:docMk/>
          <pc:sldMk cId="3980792288" sldId="256"/>
        </pc:sldMkLst>
        <pc:spChg chg="mod">
          <ac:chgData name="PAUDEL, Bishnu Prasad" userId="d3210504-8b7e-43bc-a418-f94bab90d2ab" providerId="ADAL" clId="{68BE6970-CFE7-4662-8CD3-0F3D574DD8EC}" dt="2024-02-07T06:08:39.194" v="391" actId="1035"/>
          <ac:spMkLst>
            <pc:docMk/>
            <pc:sldMk cId="3980792288" sldId="256"/>
            <ac:spMk id="2" creationId="{92264612-FBFD-454C-B64A-6C09F129885C}"/>
          </ac:spMkLst>
        </pc:spChg>
        <pc:spChg chg="mod">
          <ac:chgData name="PAUDEL, Bishnu Prasad" userId="d3210504-8b7e-43bc-a418-f94bab90d2ab" providerId="ADAL" clId="{68BE6970-CFE7-4662-8CD3-0F3D574DD8EC}" dt="2024-02-07T07:25:58.996" v="662" actId="14100"/>
          <ac:spMkLst>
            <pc:docMk/>
            <pc:sldMk cId="3980792288" sldId="256"/>
            <ac:spMk id="3" creationId="{0EFB59D3-BB0B-44BD-A790-6FE5659CCE8C}"/>
          </ac:spMkLst>
        </pc:spChg>
        <pc:picChg chg="add mod">
          <ac:chgData name="PAUDEL, Bishnu Prasad" userId="d3210504-8b7e-43bc-a418-f94bab90d2ab" providerId="ADAL" clId="{68BE6970-CFE7-4662-8CD3-0F3D574DD8EC}" dt="2024-02-07T06:08:41.415" v="397" actId="1038"/>
          <ac:picMkLst>
            <pc:docMk/>
            <pc:sldMk cId="3980792288" sldId="256"/>
            <ac:picMk id="4" creationId="{2431C577-CFC7-8B75-D142-290996AACB6D}"/>
          </ac:picMkLst>
        </pc:picChg>
      </pc:sldChg>
      <pc:sldChg chg="modSp mod">
        <pc:chgData name="PAUDEL, Bishnu Prasad" userId="d3210504-8b7e-43bc-a418-f94bab90d2ab" providerId="ADAL" clId="{68BE6970-CFE7-4662-8CD3-0F3D574DD8EC}" dt="2024-02-07T06:10:48.137" v="418" actId="14100"/>
        <pc:sldMkLst>
          <pc:docMk/>
          <pc:sldMk cId="3468329309" sldId="257"/>
        </pc:sldMkLst>
        <pc:spChg chg="mod">
          <ac:chgData name="PAUDEL, Bishnu Prasad" userId="d3210504-8b7e-43bc-a418-f94bab90d2ab" providerId="ADAL" clId="{68BE6970-CFE7-4662-8CD3-0F3D574DD8EC}" dt="2024-02-07T06:10:48.137" v="418" actId="14100"/>
          <ac:spMkLst>
            <pc:docMk/>
            <pc:sldMk cId="3468329309" sldId="257"/>
            <ac:spMk id="2" creationId="{96B1F9A6-8071-4BEF-81F5-5B6435920947}"/>
          </ac:spMkLst>
        </pc:spChg>
      </pc:sldChg>
      <pc:sldChg chg="modSp mod">
        <pc:chgData name="PAUDEL, Bishnu Prasad" userId="d3210504-8b7e-43bc-a418-f94bab90d2ab" providerId="ADAL" clId="{68BE6970-CFE7-4662-8CD3-0F3D574DD8EC}" dt="2024-02-07T06:17:17.783" v="511" actId="6549"/>
        <pc:sldMkLst>
          <pc:docMk/>
          <pc:sldMk cId="4643430" sldId="258"/>
        </pc:sldMkLst>
        <pc:spChg chg="mod">
          <ac:chgData name="PAUDEL, Bishnu Prasad" userId="d3210504-8b7e-43bc-a418-f94bab90d2ab" providerId="ADAL" clId="{68BE6970-CFE7-4662-8CD3-0F3D574DD8EC}" dt="2024-02-07T06:17:17.783" v="511" actId="6549"/>
          <ac:spMkLst>
            <pc:docMk/>
            <pc:sldMk cId="4643430" sldId="258"/>
            <ac:spMk id="5" creationId="{217D34E4-8745-C4E0-E0E9-55C6652EC389}"/>
          </ac:spMkLst>
        </pc:spChg>
      </pc:sldChg>
      <pc:sldChg chg="del">
        <pc:chgData name="PAUDEL, Bishnu Prasad" userId="d3210504-8b7e-43bc-a418-f94bab90d2ab" providerId="ADAL" clId="{68BE6970-CFE7-4662-8CD3-0F3D574DD8EC}" dt="2024-02-07T05:58:10.238" v="323" actId="47"/>
        <pc:sldMkLst>
          <pc:docMk/>
          <pc:sldMk cId="16262223" sldId="259"/>
        </pc:sldMkLst>
      </pc:sldChg>
      <pc:sldChg chg="del">
        <pc:chgData name="PAUDEL, Bishnu Prasad" userId="d3210504-8b7e-43bc-a418-f94bab90d2ab" providerId="ADAL" clId="{68BE6970-CFE7-4662-8CD3-0F3D574DD8EC}" dt="2024-02-07T05:58:10.636" v="324" actId="47"/>
        <pc:sldMkLst>
          <pc:docMk/>
          <pc:sldMk cId="3372936228" sldId="262"/>
        </pc:sldMkLst>
      </pc:sldChg>
      <pc:sldChg chg="del">
        <pc:chgData name="PAUDEL, Bishnu Prasad" userId="d3210504-8b7e-43bc-a418-f94bab90d2ab" providerId="ADAL" clId="{68BE6970-CFE7-4662-8CD3-0F3D574DD8EC}" dt="2024-02-07T06:01:32.298" v="364" actId="47"/>
        <pc:sldMkLst>
          <pc:docMk/>
          <pc:sldMk cId="981988104" sldId="266"/>
        </pc:sldMkLst>
      </pc:sldChg>
      <pc:sldChg chg="del">
        <pc:chgData name="PAUDEL, Bishnu Prasad" userId="d3210504-8b7e-43bc-a418-f94bab90d2ab" providerId="ADAL" clId="{68BE6970-CFE7-4662-8CD3-0F3D574DD8EC}" dt="2024-02-07T06:01:59.860" v="366" actId="47"/>
        <pc:sldMkLst>
          <pc:docMk/>
          <pc:sldMk cId="1131011161" sldId="278"/>
        </pc:sldMkLst>
      </pc:sldChg>
      <pc:sldChg chg="del">
        <pc:chgData name="PAUDEL, Bishnu Prasad" userId="d3210504-8b7e-43bc-a418-f94bab90d2ab" providerId="ADAL" clId="{68BE6970-CFE7-4662-8CD3-0F3D574DD8EC}" dt="2024-02-07T06:02:02.786" v="372" actId="47"/>
        <pc:sldMkLst>
          <pc:docMk/>
          <pc:sldMk cId="3992097928" sldId="280"/>
        </pc:sldMkLst>
      </pc:sldChg>
      <pc:sldChg chg="del">
        <pc:chgData name="PAUDEL, Bishnu Prasad" userId="d3210504-8b7e-43bc-a418-f94bab90d2ab" providerId="ADAL" clId="{68BE6970-CFE7-4662-8CD3-0F3D574DD8EC}" dt="2024-02-07T06:02:01.802" v="370" actId="47"/>
        <pc:sldMkLst>
          <pc:docMk/>
          <pc:sldMk cId="3274258013" sldId="281"/>
        </pc:sldMkLst>
      </pc:sldChg>
      <pc:sldChg chg="modSp mod">
        <pc:chgData name="PAUDEL, Bishnu Prasad" userId="d3210504-8b7e-43bc-a418-f94bab90d2ab" providerId="ADAL" clId="{68BE6970-CFE7-4662-8CD3-0F3D574DD8EC}" dt="2024-02-07T05:59:59.943" v="339" actId="948"/>
        <pc:sldMkLst>
          <pc:docMk/>
          <pc:sldMk cId="3350437325" sldId="300"/>
        </pc:sldMkLst>
        <pc:spChg chg="mod">
          <ac:chgData name="PAUDEL, Bishnu Prasad" userId="d3210504-8b7e-43bc-a418-f94bab90d2ab" providerId="ADAL" clId="{68BE6970-CFE7-4662-8CD3-0F3D574DD8EC}" dt="2024-02-07T05:59:59.943" v="339" actId="948"/>
          <ac:spMkLst>
            <pc:docMk/>
            <pc:sldMk cId="3350437325" sldId="300"/>
            <ac:spMk id="29" creationId="{EF559C2A-DBA9-469A-BE1C-31156C41BDD7}"/>
          </ac:spMkLst>
        </pc:spChg>
      </pc:sldChg>
      <pc:sldChg chg="add del">
        <pc:chgData name="PAUDEL, Bishnu Prasad" userId="d3210504-8b7e-43bc-a418-f94bab90d2ab" providerId="ADAL" clId="{68BE6970-CFE7-4662-8CD3-0F3D574DD8EC}" dt="2024-02-07T06:00:24.850" v="343" actId="47"/>
        <pc:sldMkLst>
          <pc:docMk/>
          <pc:sldMk cId="2397442304" sldId="304"/>
        </pc:sldMkLst>
      </pc:sldChg>
      <pc:sldChg chg="del">
        <pc:chgData name="PAUDEL, Bishnu Prasad" userId="d3210504-8b7e-43bc-a418-f94bab90d2ab" providerId="ADAL" clId="{68BE6970-CFE7-4662-8CD3-0F3D574DD8EC}" dt="2024-02-07T06:00:30.480" v="344" actId="47"/>
        <pc:sldMkLst>
          <pc:docMk/>
          <pc:sldMk cId="3483291855" sldId="305"/>
        </pc:sldMkLst>
      </pc:sldChg>
      <pc:sldChg chg="del">
        <pc:chgData name="PAUDEL, Bishnu Prasad" userId="d3210504-8b7e-43bc-a418-f94bab90d2ab" providerId="ADAL" clId="{68BE6970-CFE7-4662-8CD3-0F3D574DD8EC}" dt="2024-02-07T06:01:26.898" v="355" actId="47"/>
        <pc:sldMkLst>
          <pc:docMk/>
          <pc:sldMk cId="2021043283" sldId="337"/>
        </pc:sldMkLst>
      </pc:sldChg>
      <pc:sldChg chg="del">
        <pc:chgData name="PAUDEL, Bishnu Prasad" userId="d3210504-8b7e-43bc-a418-f94bab90d2ab" providerId="ADAL" clId="{68BE6970-CFE7-4662-8CD3-0F3D574DD8EC}" dt="2024-02-07T06:01:27.745" v="356" actId="47"/>
        <pc:sldMkLst>
          <pc:docMk/>
          <pc:sldMk cId="367232904" sldId="338"/>
        </pc:sldMkLst>
      </pc:sldChg>
      <pc:sldChg chg="add del">
        <pc:chgData name="PAUDEL, Bishnu Prasad" userId="d3210504-8b7e-43bc-a418-f94bab90d2ab" providerId="ADAL" clId="{68BE6970-CFE7-4662-8CD3-0F3D574DD8EC}" dt="2024-02-07T05:58:36.524" v="327" actId="47"/>
        <pc:sldMkLst>
          <pc:docMk/>
          <pc:sldMk cId="1684064589" sldId="2147471183"/>
        </pc:sldMkLst>
      </pc:sldChg>
      <pc:sldChg chg="del">
        <pc:chgData name="PAUDEL, Bishnu Prasad" userId="d3210504-8b7e-43bc-a418-f94bab90d2ab" providerId="ADAL" clId="{68BE6970-CFE7-4662-8CD3-0F3D574DD8EC}" dt="2024-02-07T05:58:44.827" v="328" actId="47"/>
        <pc:sldMkLst>
          <pc:docMk/>
          <pc:sldMk cId="3923481386" sldId="2147471232"/>
        </pc:sldMkLst>
      </pc:sldChg>
      <pc:sldChg chg="modSp">
        <pc:chgData name="PAUDEL, Bishnu Prasad" userId="d3210504-8b7e-43bc-a418-f94bab90d2ab" providerId="ADAL" clId="{68BE6970-CFE7-4662-8CD3-0F3D574DD8EC}" dt="2024-02-07T06:19:10.815" v="531" actId="113"/>
        <pc:sldMkLst>
          <pc:docMk/>
          <pc:sldMk cId="1894027046" sldId="2147471236"/>
        </pc:sldMkLst>
        <pc:graphicFrameChg chg="mod">
          <ac:chgData name="PAUDEL, Bishnu Prasad" userId="d3210504-8b7e-43bc-a418-f94bab90d2ab" providerId="ADAL" clId="{68BE6970-CFE7-4662-8CD3-0F3D574DD8EC}" dt="2024-02-07T06:19:10.815" v="531" actId="113"/>
          <ac:graphicFrameMkLst>
            <pc:docMk/>
            <pc:sldMk cId="1894027046" sldId="2147471236"/>
            <ac:graphicFrameMk id="2" creationId="{4B92F059-ACAA-2B29-E98C-3E04EFA49ABA}"/>
          </ac:graphicFrameMkLst>
        </pc:graphicFrameChg>
      </pc:sldChg>
      <pc:sldChg chg="del">
        <pc:chgData name="PAUDEL, Bishnu Prasad" userId="d3210504-8b7e-43bc-a418-f94bab90d2ab" providerId="ADAL" clId="{68BE6970-CFE7-4662-8CD3-0F3D574DD8EC}" dt="2024-02-07T05:58:13.200" v="325" actId="47"/>
        <pc:sldMkLst>
          <pc:docMk/>
          <pc:sldMk cId="3504401423" sldId="2147471271"/>
        </pc:sldMkLst>
      </pc:sldChg>
      <pc:sldChg chg="del">
        <pc:chgData name="PAUDEL, Bishnu Prasad" userId="d3210504-8b7e-43bc-a418-f94bab90d2ab" providerId="ADAL" clId="{68BE6970-CFE7-4662-8CD3-0F3D574DD8EC}" dt="2024-02-07T05:59:13.782" v="332" actId="47"/>
        <pc:sldMkLst>
          <pc:docMk/>
          <pc:sldMk cId="2598870428" sldId="2147471274"/>
        </pc:sldMkLst>
      </pc:sldChg>
      <pc:sldChg chg="del">
        <pc:chgData name="PAUDEL, Bishnu Prasad" userId="d3210504-8b7e-43bc-a418-f94bab90d2ab" providerId="ADAL" clId="{68BE6970-CFE7-4662-8CD3-0F3D574DD8EC}" dt="2024-02-07T05:59:16.576" v="335" actId="47"/>
        <pc:sldMkLst>
          <pc:docMk/>
          <pc:sldMk cId="3097305841" sldId="2147471277"/>
        </pc:sldMkLst>
      </pc:sldChg>
      <pc:sldChg chg="del">
        <pc:chgData name="PAUDEL, Bishnu Prasad" userId="d3210504-8b7e-43bc-a418-f94bab90d2ab" providerId="ADAL" clId="{68BE6970-CFE7-4662-8CD3-0F3D574DD8EC}" dt="2024-02-07T05:59:18.821" v="337" actId="47"/>
        <pc:sldMkLst>
          <pc:docMk/>
          <pc:sldMk cId="3502924333" sldId="2147471278"/>
        </pc:sldMkLst>
      </pc:sldChg>
      <pc:sldChg chg="del">
        <pc:chgData name="PAUDEL, Bishnu Prasad" userId="d3210504-8b7e-43bc-a418-f94bab90d2ab" providerId="ADAL" clId="{68BE6970-CFE7-4662-8CD3-0F3D574DD8EC}" dt="2024-02-07T06:00:38.144" v="348" actId="47"/>
        <pc:sldMkLst>
          <pc:docMk/>
          <pc:sldMk cId="4280648776" sldId="2147471279"/>
        </pc:sldMkLst>
      </pc:sldChg>
      <pc:sldChg chg="del">
        <pc:chgData name="PAUDEL, Bishnu Prasad" userId="d3210504-8b7e-43bc-a418-f94bab90d2ab" providerId="ADAL" clId="{68BE6970-CFE7-4662-8CD3-0F3D574DD8EC}" dt="2024-02-07T06:00:39.887" v="349" actId="47"/>
        <pc:sldMkLst>
          <pc:docMk/>
          <pc:sldMk cId="749467843" sldId="2147471280"/>
        </pc:sldMkLst>
      </pc:sldChg>
      <pc:sldChg chg="del">
        <pc:chgData name="PAUDEL, Bishnu Prasad" userId="d3210504-8b7e-43bc-a418-f94bab90d2ab" providerId="ADAL" clId="{68BE6970-CFE7-4662-8CD3-0F3D574DD8EC}" dt="2024-02-07T06:00:40.704" v="350" actId="47"/>
        <pc:sldMkLst>
          <pc:docMk/>
          <pc:sldMk cId="3678979125" sldId="2147471281"/>
        </pc:sldMkLst>
      </pc:sldChg>
      <pc:sldChg chg="del">
        <pc:chgData name="PAUDEL, Bishnu Prasad" userId="d3210504-8b7e-43bc-a418-f94bab90d2ab" providerId="ADAL" clId="{68BE6970-CFE7-4662-8CD3-0F3D574DD8EC}" dt="2024-02-07T06:00:43.264" v="351" actId="47"/>
        <pc:sldMkLst>
          <pc:docMk/>
          <pc:sldMk cId="4071180455" sldId="2147471282"/>
        </pc:sldMkLst>
      </pc:sldChg>
      <pc:sldChg chg="del">
        <pc:chgData name="PAUDEL, Bishnu Prasad" userId="d3210504-8b7e-43bc-a418-f94bab90d2ab" providerId="ADAL" clId="{68BE6970-CFE7-4662-8CD3-0F3D574DD8EC}" dt="2024-02-07T05:59:11.190" v="329" actId="47"/>
        <pc:sldMkLst>
          <pc:docMk/>
          <pc:sldMk cId="1563461864" sldId="2147471284"/>
        </pc:sldMkLst>
      </pc:sldChg>
      <pc:sldChg chg="del">
        <pc:chgData name="PAUDEL, Bishnu Prasad" userId="d3210504-8b7e-43bc-a418-f94bab90d2ab" providerId="ADAL" clId="{68BE6970-CFE7-4662-8CD3-0F3D574DD8EC}" dt="2024-02-07T05:59:15.247" v="334" actId="47"/>
        <pc:sldMkLst>
          <pc:docMk/>
          <pc:sldMk cId="3729150597" sldId="2147471286"/>
        </pc:sldMkLst>
      </pc:sldChg>
      <pc:sldChg chg="del">
        <pc:chgData name="PAUDEL, Bishnu Prasad" userId="d3210504-8b7e-43bc-a418-f94bab90d2ab" providerId="ADAL" clId="{68BE6970-CFE7-4662-8CD3-0F3D574DD8EC}" dt="2024-02-07T05:59:17.358" v="336" actId="47"/>
        <pc:sldMkLst>
          <pc:docMk/>
          <pc:sldMk cId="463642090" sldId="2147471287"/>
        </pc:sldMkLst>
      </pc:sldChg>
      <pc:sldChg chg="del">
        <pc:chgData name="PAUDEL, Bishnu Prasad" userId="d3210504-8b7e-43bc-a418-f94bab90d2ab" providerId="ADAL" clId="{68BE6970-CFE7-4662-8CD3-0F3D574DD8EC}" dt="2024-02-07T05:59:12.720" v="331" actId="47"/>
        <pc:sldMkLst>
          <pc:docMk/>
          <pc:sldMk cId="2763177662" sldId="2147471288"/>
        </pc:sldMkLst>
      </pc:sldChg>
      <pc:sldChg chg="del">
        <pc:chgData name="PAUDEL, Bishnu Prasad" userId="d3210504-8b7e-43bc-a418-f94bab90d2ab" providerId="ADAL" clId="{68BE6970-CFE7-4662-8CD3-0F3D574DD8EC}" dt="2024-02-07T06:00:32.192" v="345" actId="47"/>
        <pc:sldMkLst>
          <pc:docMk/>
          <pc:sldMk cId="2076181167" sldId="2147471298"/>
        </pc:sldMkLst>
      </pc:sldChg>
      <pc:sldChg chg="del">
        <pc:chgData name="PAUDEL, Bishnu Prasad" userId="d3210504-8b7e-43bc-a418-f94bab90d2ab" providerId="ADAL" clId="{68BE6970-CFE7-4662-8CD3-0F3D574DD8EC}" dt="2024-02-07T05:59:12.088" v="330" actId="47"/>
        <pc:sldMkLst>
          <pc:docMk/>
          <pc:sldMk cId="2508838183" sldId="2147471306"/>
        </pc:sldMkLst>
      </pc:sldChg>
      <pc:sldChg chg="del">
        <pc:chgData name="PAUDEL, Bishnu Prasad" userId="d3210504-8b7e-43bc-a418-f94bab90d2ab" providerId="ADAL" clId="{68BE6970-CFE7-4662-8CD3-0F3D574DD8EC}" dt="2024-02-07T05:59:19.534" v="338" actId="47"/>
        <pc:sldMkLst>
          <pc:docMk/>
          <pc:sldMk cId="2328112694" sldId="2147471308"/>
        </pc:sldMkLst>
      </pc:sldChg>
      <pc:sldChg chg="del">
        <pc:chgData name="PAUDEL, Bishnu Prasad" userId="d3210504-8b7e-43bc-a418-f94bab90d2ab" providerId="ADAL" clId="{68BE6970-CFE7-4662-8CD3-0F3D574DD8EC}" dt="2024-02-07T06:00:36.179" v="346" actId="47"/>
        <pc:sldMkLst>
          <pc:docMk/>
          <pc:sldMk cId="2448698899" sldId="2147471309"/>
        </pc:sldMkLst>
      </pc:sldChg>
      <pc:sldChg chg="del">
        <pc:chgData name="PAUDEL, Bishnu Prasad" userId="d3210504-8b7e-43bc-a418-f94bab90d2ab" providerId="ADAL" clId="{68BE6970-CFE7-4662-8CD3-0F3D574DD8EC}" dt="2024-02-07T05:59:14.331" v="333" actId="47"/>
        <pc:sldMkLst>
          <pc:docMk/>
          <pc:sldMk cId="1221805160" sldId="2147471310"/>
        </pc:sldMkLst>
      </pc:sldChg>
      <pc:sldChg chg="del">
        <pc:chgData name="PAUDEL, Bishnu Prasad" userId="d3210504-8b7e-43bc-a418-f94bab90d2ab" providerId="ADAL" clId="{68BE6970-CFE7-4662-8CD3-0F3D574DD8EC}" dt="2024-02-07T06:00:44.609" v="352" actId="47"/>
        <pc:sldMkLst>
          <pc:docMk/>
          <pc:sldMk cId="4121570705" sldId="2147471313"/>
        </pc:sldMkLst>
      </pc:sldChg>
      <pc:sldChg chg="del">
        <pc:chgData name="PAUDEL, Bishnu Prasad" userId="d3210504-8b7e-43bc-a418-f94bab90d2ab" providerId="ADAL" clId="{68BE6970-CFE7-4662-8CD3-0F3D574DD8EC}" dt="2024-02-07T06:00:37.595" v="347" actId="47"/>
        <pc:sldMkLst>
          <pc:docMk/>
          <pc:sldMk cId="2666731425" sldId="2147471317"/>
        </pc:sldMkLst>
      </pc:sldChg>
      <pc:sldChg chg="del">
        <pc:chgData name="PAUDEL, Bishnu Prasad" userId="d3210504-8b7e-43bc-a418-f94bab90d2ab" providerId="ADAL" clId="{68BE6970-CFE7-4662-8CD3-0F3D574DD8EC}" dt="2024-02-07T06:01:24.903" v="353" actId="47"/>
        <pc:sldMkLst>
          <pc:docMk/>
          <pc:sldMk cId="2358951073" sldId="2147471335"/>
        </pc:sldMkLst>
      </pc:sldChg>
      <pc:sldChg chg="del">
        <pc:chgData name="PAUDEL, Bishnu Prasad" userId="d3210504-8b7e-43bc-a418-f94bab90d2ab" providerId="ADAL" clId="{68BE6970-CFE7-4662-8CD3-0F3D574DD8EC}" dt="2024-02-07T06:01:25.401" v="354" actId="47"/>
        <pc:sldMkLst>
          <pc:docMk/>
          <pc:sldMk cId="3159489526" sldId="2147471336"/>
        </pc:sldMkLst>
      </pc:sldChg>
      <pc:sldChg chg="add del">
        <pc:chgData name="PAUDEL, Bishnu Prasad" userId="d3210504-8b7e-43bc-a418-f94bab90d2ab" providerId="ADAL" clId="{68BE6970-CFE7-4662-8CD3-0F3D574DD8EC}" dt="2024-02-07T06:00:24.387" v="342" actId="47"/>
        <pc:sldMkLst>
          <pc:docMk/>
          <pc:sldMk cId="1635006383" sldId="2147471337"/>
        </pc:sldMkLst>
      </pc:sldChg>
      <pc:sldChg chg="del">
        <pc:chgData name="PAUDEL, Bishnu Prasad" userId="d3210504-8b7e-43bc-a418-f94bab90d2ab" providerId="ADAL" clId="{68BE6970-CFE7-4662-8CD3-0F3D574DD8EC}" dt="2024-02-07T06:01:29.175" v="358" actId="47"/>
        <pc:sldMkLst>
          <pc:docMk/>
          <pc:sldMk cId="1505899821" sldId="2147471338"/>
        </pc:sldMkLst>
      </pc:sldChg>
      <pc:sldChg chg="del">
        <pc:chgData name="PAUDEL, Bishnu Prasad" userId="d3210504-8b7e-43bc-a418-f94bab90d2ab" providerId="ADAL" clId="{68BE6970-CFE7-4662-8CD3-0F3D574DD8EC}" dt="2024-02-07T06:01:28.792" v="357" actId="47"/>
        <pc:sldMkLst>
          <pc:docMk/>
          <pc:sldMk cId="3847124749" sldId="2147471339"/>
        </pc:sldMkLst>
      </pc:sldChg>
      <pc:sldChg chg="del">
        <pc:chgData name="PAUDEL, Bishnu Prasad" userId="d3210504-8b7e-43bc-a418-f94bab90d2ab" providerId="ADAL" clId="{68BE6970-CFE7-4662-8CD3-0F3D574DD8EC}" dt="2024-02-07T06:01:31.401" v="363" actId="47"/>
        <pc:sldMkLst>
          <pc:docMk/>
          <pc:sldMk cId="3383152179" sldId="2147471340"/>
        </pc:sldMkLst>
      </pc:sldChg>
      <pc:sldChg chg="del">
        <pc:chgData name="PAUDEL, Bishnu Prasad" userId="d3210504-8b7e-43bc-a418-f94bab90d2ab" providerId="ADAL" clId="{68BE6970-CFE7-4662-8CD3-0F3D574DD8EC}" dt="2024-02-07T06:01:29.605" v="359" actId="47"/>
        <pc:sldMkLst>
          <pc:docMk/>
          <pc:sldMk cId="975991976" sldId="2147471341"/>
        </pc:sldMkLst>
      </pc:sldChg>
      <pc:sldChg chg="del">
        <pc:chgData name="PAUDEL, Bishnu Prasad" userId="d3210504-8b7e-43bc-a418-f94bab90d2ab" providerId="ADAL" clId="{68BE6970-CFE7-4662-8CD3-0F3D574DD8EC}" dt="2024-02-07T06:01:30.005" v="360" actId="47"/>
        <pc:sldMkLst>
          <pc:docMk/>
          <pc:sldMk cId="411255380" sldId="2147471342"/>
        </pc:sldMkLst>
      </pc:sldChg>
      <pc:sldChg chg="del">
        <pc:chgData name="PAUDEL, Bishnu Prasad" userId="d3210504-8b7e-43bc-a418-f94bab90d2ab" providerId="ADAL" clId="{68BE6970-CFE7-4662-8CD3-0F3D574DD8EC}" dt="2024-02-07T06:01:30.387" v="361" actId="47"/>
        <pc:sldMkLst>
          <pc:docMk/>
          <pc:sldMk cId="1177209296" sldId="2147471343"/>
        </pc:sldMkLst>
      </pc:sldChg>
      <pc:sldChg chg="del">
        <pc:chgData name="PAUDEL, Bishnu Prasad" userId="d3210504-8b7e-43bc-a418-f94bab90d2ab" providerId="ADAL" clId="{68BE6970-CFE7-4662-8CD3-0F3D574DD8EC}" dt="2024-02-07T06:01:30.787" v="362" actId="47"/>
        <pc:sldMkLst>
          <pc:docMk/>
          <pc:sldMk cId="1252820300" sldId="2147471344"/>
        </pc:sldMkLst>
      </pc:sldChg>
      <pc:sldChg chg="del">
        <pc:chgData name="PAUDEL, Bishnu Prasad" userId="d3210504-8b7e-43bc-a418-f94bab90d2ab" providerId="ADAL" clId="{68BE6970-CFE7-4662-8CD3-0F3D574DD8EC}" dt="2024-02-07T06:01:46.326" v="365" actId="47"/>
        <pc:sldMkLst>
          <pc:docMk/>
          <pc:sldMk cId="705861327" sldId="2147471347"/>
        </pc:sldMkLst>
      </pc:sldChg>
      <pc:sldChg chg="del">
        <pc:chgData name="PAUDEL, Bishnu Prasad" userId="d3210504-8b7e-43bc-a418-f94bab90d2ab" providerId="ADAL" clId="{68BE6970-CFE7-4662-8CD3-0F3D574DD8EC}" dt="2024-02-07T06:02:00.218" v="367" actId="47"/>
        <pc:sldMkLst>
          <pc:docMk/>
          <pc:sldMk cId="1167526183" sldId="2147471349"/>
        </pc:sldMkLst>
      </pc:sldChg>
      <pc:sldChg chg="del">
        <pc:chgData name="PAUDEL, Bishnu Prasad" userId="d3210504-8b7e-43bc-a418-f94bab90d2ab" providerId="ADAL" clId="{68BE6970-CFE7-4662-8CD3-0F3D574DD8EC}" dt="2024-02-07T06:02:00.728" v="368" actId="47"/>
        <pc:sldMkLst>
          <pc:docMk/>
          <pc:sldMk cId="2607349871" sldId="2147471350"/>
        </pc:sldMkLst>
      </pc:sldChg>
      <pc:sldChg chg="del">
        <pc:chgData name="PAUDEL, Bishnu Prasad" userId="d3210504-8b7e-43bc-a418-f94bab90d2ab" providerId="ADAL" clId="{68BE6970-CFE7-4662-8CD3-0F3D574DD8EC}" dt="2024-02-07T06:02:01.124" v="369" actId="47"/>
        <pc:sldMkLst>
          <pc:docMk/>
          <pc:sldMk cId="3741600400" sldId="2147471351"/>
        </pc:sldMkLst>
      </pc:sldChg>
      <pc:sldChg chg="del">
        <pc:chgData name="PAUDEL, Bishnu Prasad" userId="d3210504-8b7e-43bc-a418-f94bab90d2ab" providerId="ADAL" clId="{68BE6970-CFE7-4662-8CD3-0F3D574DD8EC}" dt="2024-02-07T06:02:02.226" v="371" actId="47"/>
        <pc:sldMkLst>
          <pc:docMk/>
          <pc:sldMk cId="53618466" sldId="2147471352"/>
        </pc:sldMkLst>
      </pc:sldChg>
      <pc:sldChg chg="del">
        <pc:chgData name="PAUDEL, Bishnu Prasad" userId="d3210504-8b7e-43bc-a418-f94bab90d2ab" providerId="ADAL" clId="{68BE6970-CFE7-4662-8CD3-0F3D574DD8EC}" dt="2024-02-07T06:02:03.407" v="373" actId="47"/>
        <pc:sldMkLst>
          <pc:docMk/>
          <pc:sldMk cId="543172415" sldId="2147471353"/>
        </pc:sldMkLst>
      </pc:sldChg>
      <pc:sldChg chg="del">
        <pc:chgData name="PAUDEL, Bishnu Prasad" userId="d3210504-8b7e-43bc-a418-f94bab90d2ab" providerId="ADAL" clId="{68BE6970-CFE7-4662-8CD3-0F3D574DD8EC}" dt="2024-02-07T06:02:05.012" v="374" actId="47"/>
        <pc:sldMkLst>
          <pc:docMk/>
          <pc:sldMk cId="1390716368" sldId="2147471361"/>
        </pc:sldMkLst>
      </pc:sldChg>
      <pc:sldChg chg="modSp add mod">
        <pc:chgData name="PAUDEL, Bishnu Prasad" userId="d3210504-8b7e-43bc-a418-f94bab90d2ab" providerId="ADAL" clId="{68BE6970-CFE7-4662-8CD3-0F3D574DD8EC}" dt="2024-02-07T06:14:02.352" v="489" actId="14100"/>
        <pc:sldMkLst>
          <pc:docMk/>
          <pc:sldMk cId="2350536587" sldId="2147471362"/>
        </pc:sldMkLst>
        <pc:spChg chg="mod">
          <ac:chgData name="PAUDEL, Bishnu Prasad" userId="d3210504-8b7e-43bc-a418-f94bab90d2ab" providerId="ADAL" clId="{68BE6970-CFE7-4662-8CD3-0F3D574DD8EC}" dt="2024-02-07T06:14:02.352" v="489" actId="14100"/>
          <ac:spMkLst>
            <pc:docMk/>
            <pc:sldMk cId="2350536587" sldId="2147471362"/>
            <ac:spMk id="2" creationId="{96B1F9A6-8071-4BEF-81F5-5B6435920947}"/>
          </ac:spMkLst>
        </pc:spChg>
        <pc:spChg chg="mod">
          <ac:chgData name="PAUDEL, Bishnu Prasad" userId="d3210504-8b7e-43bc-a418-f94bab90d2ab" providerId="ADAL" clId="{68BE6970-CFE7-4662-8CD3-0F3D574DD8EC}" dt="2024-02-07T06:11:25.684" v="423"/>
          <ac:spMkLst>
            <pc:docMk/>
            <pc:sldMk cId="2350536587" sldId="2147471362"/>
            <ac:spMk id="3" creationId="{40374DD0-46F2-4051-A49A-7F72143AE6D9}"/>
          </ac:spMkLst>
        </pc:spChg>
      </pc:sldChg>
      <pc:sldChg chg="addSp delSp modSp new mod">
        <pc:chgData name="PAUDEL, Bishnu Prasad" userId="d3210504-8b7e-43bc-a418-f94bab90d2ab" providerId="ADAL" clId="{68BE6970-CFE7-4662-8CD3-0F3D574DD8EC}" dt="2024-02-07T06:23:05.108" v="655" actId="1038"/>
        <pc:sldMkLst>
          <pc:docMk/>
          <pc:sldMk cId="3631319001" sldId="2147471363"/>
        </pc:sldMkLst>
        <pc:spChg chg="del">
          <ac:chgData name="PAUDEL, Bishnu Prasad" userId="d3210504-8b7e-43bc-a418-f94bab90d2ab" providerId="ADAL" clId="{68BE6970-CFE7-4662-8CD3-0F3D574DD8EC}" dt="2024-02-07T06:20:00.406" v="533" actId="478"/>
          <ac:spMkLst>
            <pc:docMk/>
            <pc:sldMk cId="3631319001" sldId="2147471363"/>
            <ac:spMk id="2" creationId="{980D71CD-78DA-D999-293D-02888F025BFB}"/>
          </ac:spMkLst>
        </pc:spChg>
        <pc:picChg chg="add mod">
          <ac:chgData name="PAUDEL, Bishnu Prasad" userId="d3210504-8b7e-43bc-a418-f94bab90d2ab" providerId="ADAL" clId="{68BE6970-CFE7-4662-8CD3-0F3D574DD8EC}" dt="2024-02-07T06:21:34.420" v="614" actId="1037"/>
          <ac:picMkLst>
            <pc:docMk/>
            <pc:sldMk cId="3631319001" sldId="2147471363"/>
            <ac:picMk id="4" creationId="{A8904B48-8995-D986-295F-A4BCB8EDABA6}"/>
          </ac:picMkLst>
        </pc:picChg>
        <pc:picChg chg="add mod">
          <ac:chgData name="PAUDEL, Bishnu Prasad" userId="d3210504-8b7e-43bc-a418-f94bab90d2ab" providerId="ADAL" clId="{68BE6970-CFE7-4662-8CD3-0F3D574DD8EC}" dt="2024-02-07T06:23:05.108" v="655" actId="1038"/>
          <ac:picMkLst>
            <pc:docMk/>
            <pc:sldMk cId="3631319001" sldId="2147471363"/>
            <ac:picMk id="6" creationId="{ED2D4BFC-B6A7-5F27-4D11-E3AF42F33A9F}"/>
          </ac:picMkLst>
        </pc:picChg>
      </pc:sldChg>
      <pc:sldMasterChg chg="modSldLayout">
        <pc:chgData name="PAUDEL, Bishnu Prasad" userId="d3210504-8b7e-43bc-a418-f94bab90d2ab" providerId="ADAL" clId="{68BE6970-CFE7-4662-8CD3-0F3D574DD8EC}" dt="2024-02-07T06:09:11.046" v="409" actId="478"/>
        <pc:sldMasterMkLst>
          <pc:docMk/>
          <pc:sldMasterMk cId="2388864062" sldId="2147483648"/>
        </pc:sldMasterMkLst>
        <pc:sldLayoutChg chg="delSp modSp mod">
          <pc:chgData name="PAUDEL, Bishnu Prasad" userId="d3210504-8b7e-43bc-a418-f94bab90d2ab" providerId="ADAL" clId="{68BE6970-CFE7-4662-8CD3-0F3D574DD8EC}" dt="2024-02-07T06:08:22.043" v="378" actId="21"/>
          <pc:sldLayoutMkLst>
            <pc:docMk/>
            <pc:sldMasterMk cId="2388864062" sldId="2147483648"/>
            <pc:sldLayoutMk cId="99537225" sldId="2147483649"/>
          </pc:sldLayoutMkLst>
          <pc:spChg chg="del mod">
            <ac:chgData name="PAUDEL, Bishnu Prasad" userId="d3210504-8b7e-43bc-a418-f94bab90d2ab" providerId="ADAL" clId="{68BE6970-CFE7-4662-8CD3-0F3D574DD8EC}" dt="2024-02-07T06:08:19.569" v="377" actId="478"/>
            <ac:spMkLst>
              <pc:docMk/>
              <pc:sldMasterMk cId="2388864062" sldId="2147483648"/>
              <pc:sldLayoutMk cId="99537225" sldId="2147483649"/>
              <ac:spMk id="7" creationId="{749F6759-2C10-4E98-A498-395B4D678B2E}"/>
            </ac:spMkLst>
          </pc:spChg>
          <pc:picChg chg="del">
            <ac:chgData name="PAUDEL, Bishnu Prasad" userId="d3210504-8b7e-43bc-a418-f94bab90d2ab" providerId="ADAL" clId="{68BE6970-CFE7-4662-8CD3-0F3D574DD8EC}" dt="2024-02-07T06:08:22.043" v="378" actId="21"/>
            <ac:picMkLst>
              <pc:docMk/>
              <pc:sldMasterMk cId="2388864062" sldId="2147483648"/>
              <pc:sldLayoutMk cId="99537225" sldId="2147483649"/>
              <ac:picMk id="14" creationId="{A74A82D6-9A5C-475B-899C-D3FF5808AB95}"/>
            </ac:picMkLst>
          </pc:picChg>
          <pc:picChg chg="del">
            <ac:chgData name="PAUDEL, Bishnu Prasad" userId="d3210504-8b7e-43bc-a418-f94bab90d2ab" providerId="ADAL" clId="{68BE6970-CFE7-4662-8CD3-0F3D574DD8EC}" dt="2024-02-07T06:08:14.393" v="375" actId="478"/>
            <ac:picMkLst>
              <pc:docMk/>
              <pc:sldMasterMk cId="2388864062" sldId="2147483648"/>
              <pc:sldLayoutMk cId="99537225" sldId="2147483649"/>
              <ac:picMk id="15" creationId="{025A3DA8-0A02-4279-A6CD-164A1D06173D}"/>
            </ac:picMkLst>
          </pc:picChg>
        </pc:sldLayoutChg>
        <pc:sldLayoutChg chg="delSp mod">
          <pc:chgData name="PAUDEL, Bishnu Prasad" userId="d3210504-8b7e-43bc-a418-f94bab90d2ab" providerId="ADAL" clId="{68BE6970-CFE7-4662-8CD3-0F3D574DD8EC}" dt="2024-02-07T06:09:11.046" v="409" actId="478"/>
          <pc:sldLayoutMkLst>
            <pc:docMk/>
            <pc:sldMasterMk cId="2388864062" sldId="2147483648"/>
            <pc:sldLayoutMk cId="1951925355" sldId="2147483650"/>
          </pc:sldLayoutMkLst>
          <pc:spChg chg="del">
            <ac:chgData name="PAUDEL, Bishnu Prasad" userId="d3210504-8b7e-43bc-a418-f94bab90d2ab" providerId="ADAL" clId="{68BE6970-CFE7-4662-8CD3-0F3D574DD8EC}" dt="2024-02-07T06:09:11.046" v="409" actId="478"/>
            <ac:spMkLst>
              <pc:docMk/>
              <pc:sldMasterMk cId="2388864062" sldId="2147483648"/>
              <pc:sldLayoutMk cId="1951925355" sldId="2147483650"/>
              <ac:spMk id="16" creationId="{2D395DFA-5854-4A2B-809B-E1F9CF103066}"/>
            </ac:spMkLst>
          </pc:spChg>
          <pc:picChg chg="del">
            <ac:chgData name="PAUDEL, Bishnu Prasad" userId="d3210504-8b7e-43bc-a418-f94bab90d2ab" providerId="ADAL" clId="{68BE6970-CFE7-4662-8CD3-0F3D574DD8EC}" dt="2024-02-07T06:09:08.293" v="408" actId="478"/>
            <ac:picMkLst>
              <pc:docMk/>
              <pc:sldMasterMk cId="2388864062" sldId="2147483648"/>
              <pc:sldLayoutMk cId="1951925355" sldId="2147483650"/>
              <ac:picMk id="14" creationId="{A8EA3BA6-2176-4091-B1A7-ED49EE841645}"/>
            </ac:picMkLst>
          </pc:picChg>
          <pc:picChg chg="del">
            <ac:chgData name="PAUDEL, Bishnu Prasad" userId="d3210504-8b7e-43bc-a418-f94bab90d2ab" providerId="ADAL" clId="{68BE6970-CFE7-4662-8CD3-0F3D574DD8EC}" dt="2024-02-07T06:09:05.068" v="407" actId="478"/>
            <ac:picMkLst>
              <pc:docMk/>
              <pc:sldMasterMk cId="2388864062" sldId="2147483648"/>
              <pc:sldLayoutMk cId="1951925355" sldId="2147483650"/>
              <ac:picMk id="17" creationId="{6F2AB33D-1573-49C2-9D08-F29A368960DC}"/>
            </ac:picMkLst>
          </pc:picChg>
        </pc:sldLayoutChg>
      </pc:sldMasterChg>
    </pc:docChg>
  </pc:docChgLst>
  <pc:docChgLst>
    <pc:chgData name="PAUDEL, Bishnu Prasad" userId="d3210504-8b7e-43bc-a418-f94bab90d2ab" providerId="ADAL" clId="{434D6AA2-993B-4F56-9E42-A3A3534809EB}"/>
    <pc:docChg chg="undo custSel addSld delSld modSld">
      <pc:chgData name="PAUDEL, Bishnu Prasad" userId="d3210504-8b7e-43bc-a418-f94bab90d2ab" providerId="ADAL" clId="{434D6AA2-993B-4F56-9E42-A3A3534809EB}" dt="2024-02-06T15:55:39.370" v="333"/>
      <pc:docMkLst>
        <pc:docMk/>
      </pc:docMkLst>
      <pc:sldChg chg="del">
        <pc:chgData name="PAUDEL, Bishnu Prasad" userId="d3210504-8b7e-43bc-a418-f94bab90d2ab" providerId="ADAL" clId="{434D6AA2-993B-4F56-9E42-A3A3534809EB}" dt="2024-02-06T15:37:38.289" v="3" actId="47"/>
        <pc:sldMkLst>
          <pc:docMk/>
          <pc:sldMk cId="3995609241" sldId="261"/>
        </pc:sldMkLst>
      </pc:sldChg>
      <pc:sldChg chg="del">
        <pc:chgData name="PAUDEL, Bishnu Prasad" userId="d3210504-8b7e-43bc-a418-f94bab90d2ab" providerId="ADAL" clId="{434D6AA2-993B-4F56-9E42-A3A3534809EB}" dt="2024-02-06T15:54:46.869" v="308" actId="47"/>
        <pc:sldMkLst>
          <pc:docMk/>
          <pc:sldMk cId="2733260890" sldId="268"/>
        </pc:sldMkLst>
      </pc:sldChg>
      <pc:sldChg chg="del">
        <pc:chgData name="PAUDEL, Bishnu Prasad" userId="d3210504-8b7e-43bc-a418-f94bab90d2ab" providerId="ADAL" clId="{434D6AA2-993B-4F56-9E42-A3A3534809EB}" dt="2024-02-06T15:40:23.321" v="10" actId="47"/>
        <pc:sldMkLst>
          <pc:docMk/>
          <pc:sldMk cId="3130233220" sldId="273"/>
        </pc:sldMkLst>
      </pc:sldChg>
      <pc:sldChg chg="del">
        <pc:chgData name="PAUDEL, Bishnu Prasad" userId="d3210504-8b7e-43bc-a418-f94bab90d2ab" providerId="ADAL" clId="{434D6AA2-993B-4F56-9E42-A3A3534809EB}" dt="2024-02-06T15:40:24.175" v="11" actId="47"/>
        <pc:sldMkLst>
          <pc:docMk/>
          <pc:sldMk cId="1864326496" sldId="274"/>
        </pc:sldMkLst>
      </pc:sldChg>
      <pc:sldChg chg="modSp add del mod">
        <pc:chgData name="PAUDEL, Bishnu Prasad" userId="d3210504-8b7e-43bc-a418-f94bab90d2ab" providerId="ADAL" clId="{434D6AA2-993B-4F56-9E42-A3A3534809EB}" dt="2024-02-06T15:41:25.801" v="46" actId="47"/>
        <pc:sldMkLst>
          <pc:docMk/>
          <pc:sldMk cId="30087176" sldId="275"/>
        </pc:sldMkLst>
        <pc:spChg chg="mod">
          <ac:chgData name="PAUDEL, Bishnu Prasad" userId="d3210504-8b7e-43bc-a418-f94bab90d2ab" providerId="ADAL" clId="{434D6AA2-993B-4F56-9E42-A3A3534809EB}" dt="2024-02-06T15:41:07.761" v="45" actId="6549"/>
          <ac:spMkLst>
            <pc:docMk/>
            <pc:sldMk cId="30087176" sldId="275"/>
            <ac:spMk id="2" creationId="{9F49322C-00B6-24DF-51DC-51D295011323}"/>
          </ac:spMkLst>
        </pc:spChg>
      </pc:sldChg>
      <pc:sldChg chg="addSp delSp modSp mod">
        <pc:chgData name="PAUDEL, Bishnu Prasad" userId="d3210504-8b7e-43bc-a418-f94bab90d2ab" providerId="ADAL" clId="{434D6AA2-993B-4F56-9E42-A3A3534809EB}" dt="2024-02-06T15:53:56.125" v="288"/>
        <pc:sldMkLst>
          <pc:docMk/>
          <pc:sldMk cId="1361880769" sldId="276"/>
        </pc:sldMkLst>
        <pc:spChg chg="del mod">
          <ac:chgData name="PAUDEL, Bishnu Prasad" userId="d3210504-8b7e-43bc-a418-f94bab90d2ab" providerId="ADAL" clId="{434D6AA2-993B-4F56-9E42-A3A3534809EB}" dt="2024-02-06T15:41:36.617" v="50" actId="478"/>
          <ac:spMkLst>
            <pc:docMk/>
            <pc:sldMk cId="1361880769" sldId="276"/>
            <ac:spMk id="2" creationId="{9F49322C-00B6-24DF-51DC-51D295011323}"/>
          </ac:spMkLst>
        </pc:spChg>
        <pc:spChg chg="add del mod">
          <ac:chgData name="PAUDEL, Bishnu Prasad" userId="d3210504-8b7e-43bc-a418-f94bab90d2ab" providerId="ADAL" clId="{434D6AA2-993B-4F56-9E42-A3A3534809EB}" dt="2024-02-06T15:41:33.162" v="48"/>
          <ac:spMkLst>
            <pc:docMk/>
            <pc:sldMk cId="1361880769" sldId="276"/>
            <ac:spMk id="3" creationId="{FD7594CD-94BB-0840-8326-449F666069B5}"/>
          </ac:spMkLst>
        </pc:spChg>
        <pc:spChg chg="add mod">
          <ac:chgData name="PAUDEL, Bishnu Prasad" userId="d3210504-8b7e-43bc-a418-f94bab90d2ab" providerId="ADAL" clId="{434D6AA2-993B-4F56-9E42-A3A3534809EB}" dt="2024-02-06T15:41:37.804" v="51"/>
          <ac:spMkLst>
            <pc:docMk/>
            <pc:sldMk cId="1361880769" sldId="276"/>
            <ac:spMk id="4" creationId="{6375DBC6-4DA9-D0B2-741C-D451509C5B29}"/>
          </ac:spMkLst>
        </pc:spChg>
        <pc:spChg chg="mod">
          <ac:chgData name="PAUDEL, Bishnu Prasad" userId="d3210504-8b7e-43bc-a418-f94bab90d2ab" providerId="ADAL" clId="{434D6AA2-993B-4F56-9E42-A3A3534809EB}" dt="2024-02-06T15:53:56.125" v="288"/>
          <ac:spMkLst>
            <pc:docMk/>
            <pc:sldMk cId="1361880769" sldId="276"/>
            <ac:spMk id="5" creationId="{5631A170-7499-3A8E-C27D-44297F5BA358}"/>
          </ac:spMkLst>
        </pc:spChg>
      </pc:sldChg>
      <pc:sldChg chg="del">
        <pc:chgData name="PAUDEL, Bishnu Prasad" userId="d3210504-8b7e-43bc-a418-f94bab90d2ab" providerId="ADAL" clId="{434D6AA2-993B-4F56-9E42-A3A3534809EB}" dt="2024-02-06T15:55:06.134" v="330" actId="47"/>
        <pc:sldMkLst>
          <pc:docMk/>
          <pc:sldMk cId="1333682759" sldId="291"/>
        </pc:sldMkLst>
      </pc:sldChg>
      <pc:sldChg chg="del">
        <pc:chgData name="PAUDEL, Bishnu Prasad" userId="d3210504-8b7e-43bc-a418-f94bab90d2ab" providerId="ADAL" clId="{434D6AA2-993B-4F56-9E42-A3A3534809EB}" dt="2024-02-06T15:39:30.423" v="8" actId="2696"/>
        <pc:sldMkLst>
          <pc:docMk/>
          <pc:sldMk cId="1461582697" sldId="300"/>
        </pc:sldMkLst>
      </pc:sldChg>
      <pc:sldChg chg="add">
        <pc:chgData name="PAUDEL, Bishnu Prasad" userId="d3210504-8b7e-43bc-a418-f94bab90d2ab" providerId="ADAL" clId="{434D6AA2-993B-4F56-9E42-A3A3534809EB}" dt="2024-02-06T15:39:50.625" v="9"/>
        <pc:sldMkLst>
          <pc:docMk/>
          <pc:sldMk cId="3350437325" sldId="300"/>
        </pc:sldMkLst>
      </pc:sldChg>
      <pc:sldChg chg="add">
        <pc:chgData name="PAUDEL, Bishnu Prasad" userId="d3210504-8b7e-43bc-a418-f94bab90d2ab" providerId="ADAL" clId="{434D6AA2-993B-4F56-9E42-A3A3534809EB}" dt="2024-02-06T15:39:50.625" v="9"/>
        <pc:sldMkLst>
          <pc:docMk/>
          <pc:sldMk cId="2397442304" sldId="304"/>
        </pc:sldMkLst>
      </pc:sldChg>
      <pc:sldChg chg="del">
        <pc:chgData name="PAUDEL, Bishnu Prasad" userId="d3210504-8b7e-43bc-a418-f94bab90d2ab" providerId="ADAL" clId="{434D6AA2-993B-4F56-9E42-A3A3534809EB}" dt="2024-02-06T15:39:30.423" v="8" actId="2696"/>
        <pc:sldMkLst>
          <pc:docMk/>
          <pc:sldMk cId="4030092255" sldId="304"/>
        </pc:sldMkLst>
      </pc:sldChg>
      <pc:sldChg chg="del">
        <pc:chgData name="PAUDEL, Bishnu Prasad" userId="d3210504-8b7e-43bc-a418-f94bab90d2ab" providerId="ADAL" clId="{434D6AA2-993B-4F56-9E42-A3A3534809EB}" dt="2024-02-06T15:39:30.423" v="8" actId="2696"/>
        <pc:sldMkLst>
          <pc:docMk/>
          <pc:sldMk cId="2672224912" sldId="305"/>
        </pc:sldMkLst>
      </pc:sldChg>
      <pc:sldChg chg="add">
        <pc:chgData name="PAUDEL, Bishnu Prasad" userId="d3210504-8b7e-43bc-a418-f94bab90d2ab" providerId="ADAL" clId="{434D6AA2-993B-4F56-9E42-A3A3534809EB}" dt="2024-02-06T15:39:50.625" v="9"/>
        <pc:sldMkLst>
          <pc:docMk/>
          <pc:sldMk cId="3483291855" sldId="305"/>
        </pc:sldMkLst>
      </pc:sldChg>
      <pc:sldChg chg="del">
        <pc:chgData name="PAUDEL, Bishnu Prasad" userId="d3210504-8b7e-43bc-a418-f94bab90d2ab" providerId="ADAL" clId="{434D6AA2-993B-4F56-9E42-A3A3534809EB}" dt="2024-02-06T15:54:43.641" v="302" actId="47"/>
        <pc:sldMkLst>
          <pc:docMk/>
          <pc:sldMk cId="1197325933" sldId="711"/>
        </pc:sldMkLst>
      </pc:sldChg>
      <pc:sldChg chg="del">
        <pc:chgData name="PAUDEL, Bishnu Prasad" userId="d3210504-8b7e-43bc-a418-f94bab90d2ab" providerId="ADAL" clId="{434D6AA2-993B-4F56-9E42-A3A3534809EB}" dt="2024-02-06T15:54:44.195" v="303" actId="47"/>
        <pc:sldMkLst>
          <pc:docMk/>
          <pc:sldMk cId="2493645827" sldId="712"/>
        </pc:sldMkLst>
      </pc:sldChg>
      <pc:sldChg chg="del">
        <pc:chgData name="PAUDEL, Bishnu Prasad" userId="d3210504-8b7e-43bc-a418-f94bab90d2ab" providerId="ADAL" clId="{434D6AA2-993B-4F56-9E42-A3A3534809EB}" dt="2024-02-06T15:54:44.611" v="304" actId="47"/>
        <pc:sldMkLst>
          <pc:docMk/>
          <pc:sldMk cId="413534660" sldId="713"/>
        </pc:sldMkLst>
      </pc:sldChg>
      <pc:sldChg chg="del">
        <pc:chgData name="PAUDEL, Bishnu Prasad" userId="d3210504-8b7e-43bc-a418-f94bab90d2ab" providerId="ADAL" clId="{434D6AA2-993B-4F56-9E42-A3A3534809EB}" dt="2024-02-06T15:54:45.065" v="305" actId="47"/>
        <pc:sldMkLst>
          <pc:docMk/>
          <pc:sldMk cId="1333686481" sldId="714"/>
        </pc:sldMkLst>
      </pc:sldChg>
      <pc:sldChg chg="del">
        <pc:chgData name="PAUDEL, Bishnu Prasad" userId="d3210504-8b7e-43bc-a418-f94bab90d2ab" providerId="ADAL" clId="{434D6AA2-993B-4F56-9E42-A3A3534809EB}" dt="2024-02-06T15:54:45.543" v="306" actId="47"/>
        <pc:sldMkLst>
          <pc:docMk/>
          <pc:sldMk cId="2441301538" sldId="715"/>
        </pc:sldMkLst>
      </pc:sldChg>
      <pc:sldChg chg="del">
        <pc:chgData name="PAUDEL, Bishnu Prasad" userId="d3210504-8b7e-43bc-a418-f94bab90d2ab" providerId="ADAL" clId="{434D6AA2-993B-4F56-9E42-A3A3534809EB}" dt="2024-02-06T15:54:46.067" v="307" actId="47"/>
        <pc:sldMkLst>
          <pc:docMk/>
          <pc:sldMk cId="3373434270" sldId="716"/>
        </pc:sldMkLst>
      </pc:sldChg>
      <pc:sldChg chg="del">
        <pc:chgData name="PAUDEL, Bishnu Prasad" userId="d3210504-8b7e-43bc-a418-f94bab90d2ab" providerId="ADAL" clId="{434D6AA2-993B-4F56-9E42-A3A3534809EB}" dt="2024-02-06T15:54:47.686" v="309" actId="47"/>
        <pc:sldMkLst>
          <pc:docMk/>
          <pc:sldMk cId="2280027482" sldId="718"/>
        </pc:sldMkLst>
      </pc:sldChg>
      <pc:sldChg chg="del">
        <pc:chgData name="PAUDEL, Bishnu Prasad" userId="d3210504-8b7e-43bc-a418-f94bab90d2ab" providerId="ADAL" clId="{434D6AA2-993B-4F56-9E42-A3A3534809EB}" dt="2024-02-06T15:54:48.272" v="310" actId="47"/>
        <pc:sldMkLst>
          <pc:docMk/>
          <pc:sldMk cId="1837038895" sldId="719"/>
        </pc:sldMkLst>
      </pc:sldChg>
      <pc:sldChg chg="del">
        <pc:chgData name="PAUDEL, Bishnu Prasad" userId="d3210504-8b7e-43bc-a418-f94bab90d2ab" providerId="ADAL" clId="{434D6AA2-993B-4F56-9E42-A3A3534809EB}" dt="2024-02-06T15:54:48.966" v="311" actId="47"/>
        <pc:sldMkLst>
          <pc:docMk/>
          <pc:sldMk cId="1571188616" sldId="720"/>
        </pc:sldMkLst>
      </pc:sldChg>
      <pc:sldChg chg="del">
        <pc:chgData name="PAUDEL, Bishnu Prasad" userId="d3210504-8b7e-43bc-a418-f94bab90d2ab" providerId="ADAL" clId="{434D6AA2-993B-4F56-9E42-A3A3534809EB}" dt="2024-02-06T15:54:49.838" v="312" actId="47"/>
        <pc:sldMkLst>
          <pc:docMk/>
          <pc:sldMk cId="3592775088" sldId="721"/>
        </pc:sldMkLst>
      </pc:sldChg>
      <pc:sldChg chg="del">
        <pc:chgData name="PAUDEL, Bishnu Prasad" userId="d3210504-8b7e-43bc-a418-f94bab90d2ab" providerId="ADAL" clId="{434D6AA2-993B-4F56-9E42-A3A3534809EB}" dt="2024-02-06T15:54:50.393" v="313" actId="47"/>
        <pc:sldMkLst>
          <pc:docMk/>
          <pc:sldMk cId="4260932907" sldId="722"/>
        </pc:sldMkLst>
      </pc:sldChg>
      <pc:sldChg chg="del">
        <pc:chgData name="PAUDEL, Bishnu Prasad" userId="d3210504-8b7e-43bc-a418-f94bab90d2ab" providerId="ADAL" clId="{434D6AA2-993B-4F56-9E42-A3A3534809EB}" dt="2024-02-06T15:54:51.812" v="314" actId="47"/>
        <pc:sldMkLst>
          <pc:docMk/>
          <pc:sldMk cId="465133240" sldId="723"/>
        </pc:sldMkLst>
      </pc:sldChg>
      <pc:sldChg chg="del">
        <pc:chgData name="PAUDEL, Bishnu Prasad" userId="d3210504-8b7e-43bc-a418-f94bab90d2ab" providerId="ADAL" clId="{434D6AA2-993B-4F56-9E42-A3A3534809EB}" dt="2024-02-06T15:54:52.580" v="315" actId="47"/>
        <pc:sldMkLst>
          <pc:docMk/>
          <pc:sldMk cId="3066536570" sldId="724"/>
        </pc:sldMkLst>
      </pc:sldChg>
      <pc:sldChg chg="del">
        <pc:chgData name="PAUDEL, Bishnu Prasad" userId="d3210504-8b7e-43bc-a418-f94bab90d2ab" providerId="ADAL" clId="{434D6AA2-993B-4F56-9E42-A3A3534809EB}" dt="2024-02-06T15:54:53.617" v="316" actId="47"/>
        <pc:sldMkLst>
          <pc:docMk/>
          <pc:sldMk cId="1295171154" sldId="725"/>
        </pc:sldMkLst>
      </pc:sldChg>
      <pc:sldChg chg="del">
        <pc:chgData name="PAUDEL, Bishnu Prasad" userId="d3210504-8b7e-43bc-a418-f94bab90d2ab" providerId="ADAL" clId="{434D6AA2-993B-4F56-9E42-A3A3534809EB}" dt="2024-02-06T15:54:54.820" v="317" actId="47"/>
        <pc:sldMkLst>
          <pc:docMk/>
          <pc:sldMk cId="2563211938" sldId="726"/>
        </pc:sldMkLst>
      </pc:sldChg>
      <pc:sldChg chg="del">
        <pc:chgData name="PAUDEL, Bishnu Prasad" userId="d3210504-8b7e-43bc-a418-f94bab90d2ab" providerId="ADAL" clId="{434D6AA2-993B-4F56-9E42-A3A3534809EB}" dt="2024-02-06T15:54:55.636" v="318" actId="47"/>
        <pc:sldMkLst>
          <pc:docMk/>
          <pc:sldMk cId="3217371809" sldId="727"/>
        </pc:sldMkLst>
      </pc:sldChg>
      <pc:sldChg chg="del">
        <pc:chgData name="PAUDEL, Bishnu Prasad" userId="d3210504-8b7e-43bc-a418-f94bab90d2ab" providerId="ADAL" clId="{434D6AA2-993B-4F56-9E42-A3A3534809EB}" dt="2024-02-06T15:54:56.493" v="319" actId="47"/>
        <pc:sldMkLst>
          <pc:docMk/>
          <pc:sldMk cId="3858485199" sldId="728"/>
        </pc:sldMkLst>
      </pc:sldChg>
      <pc:sldChg chg="del">
        <pc:chgData name="PAUDEL, Bishnu Prasad" userId="d3210504-8b7e-43bc-a418-f94bab90d2ab" providerId="ADAL" clId="{434D6AA2-993B-4F56-9E42-A3A3534809EB}" dt="2024-02-06T15:54:57.341" v="320" actId="47"/>
        <pc:sldMkLst>
          <pc:docMk/>
          <pc:sldMk cId="4040600610" sldId="729"/>
        </pc:sldMkLst>
      </pc:sldChg>
      <pc:sldChg chg="del">
        <pc:chgData name="PAUDEL, Bishnu Prasad" userId="d3210504-8b7e-43bc-a418-f94bab90d2ab" providerId="ADAL" clId="{434D6AA2-993B-4F56-9E42-A3A3534809EB}" dt="2024-02-06T15:54:58.159" v="321" actId="47"/>
        <pc:sldMkLst>
          <pc:docMk/>
          <pc:sldMk cId="2218147526" sldId="730"/>
        </pc:sldMkLst>
      </pc:sldChg>
      <pc:sldChg chg="del">
        <pc:chgData name="PAUDEL, Bishnu Prasad" userId="d3210504-8b7e-43bc-a418-f94bab90d2ab" providerId="ADAL" clId="{434D6AA2-993B-4F56-9E42-A3A3534809EB}" dt="2024-02-06T15:54:58.760" v="322" actId="47"/>
        <pc:sldMkLst>
          <pc:docMk/>
          <pc:sldMk cId="752487196" sldId="731"/>
        </pc:sldMkLst>
      </pc:sldChg>
      <pc:sldChg chg="del">
        <pc:chgData name="PAUDEL, Bishnu Prasad" userId="d3210504-8b7e-43bc-a418-f94bab90d2ab" providerId="ADAL" clId="{434D6AA2-993B-4F56-9E42-A3A3534809EB}" dt="2024-02-06T15:54:59.362" v="323" actId="47"/>
        <pc:sldMkLst>
          <pc:docMk/>
          <pc:sldMk cId="769526798" sldId="732"/>
        </pc:sldMkLst>
      </pc:sldChg>
      <pc:sldChg chg="del">
        <pc:chgData name="PAUDEL, Bishnu Prasad" userId="d3210504-8b7e-43bc-a418-f94bab90d2ab" providerId="ADAL" clId="{434D6AA2-993B-4F56-9E42-A3A3534809EB}" dt="2024-02-06T15:55:00.217" v="324" actId="47"/>
        <pc:sldMkLst>
          <pc:docMk/>
          <pc:sldMk cId="1040307085" sldId="733"/>
        </pc:sldMkLst>
      </pc:sldChg>
      <pc:sldChg chg="del">
        <pc:chgData name="PAUDEL, Bishnu Prasad" userId="d3210504-8b7e-43bc-a418-f94bab90d2ab" providerId="ADAL" clId="{434D6AA2-993B-4F56-9E42-A3A3534809EB}" dt="2024-02-06T15:55:00.803" v="325" actId="47"/>
        <pc:sldMkLst>
          <pc:docMk/>
          <pc:sldMk cId="2528136317" sldId="734"/>
        </pc:sldMkLst>
      </pc:sldChg>
      <pc:sldChg chg="del">
        <pc:chgData name="PAUDEL, Bishnu Prasad" userId="d3210504-8b7e-43bc-a418-f94bab90d2ab" providerId="ADAL" clId="{434D6AA2-993B-4F56-9E42-A3A3534809EB}" dt="2024-02-06T15:55:01.667" v="326" actId="47"/>
        <pc:sldMkLst>
          <pc:docMk/>
          <pc:sldMk cId="2737621178" sldId="735"/>
        </pc:sldMkLst>
      </pc:sldChg>
      <pc:sldChg chg="del">
        <pc:chgData name="PAUDEL, Bishnu Prasad" userId="d3210504-8b7e-43bc-a418-f94bab90d2ab" providerId="ADAL" clId="{434D6AA2-993B-4F56-9E42-A3A3534809EB}" dt="2024-02-06T15:55:03.132" v="327" actId="47"/>
        <pc:sldMkLst>
          <pc:docMk/>
          <pc:sldMk cId="3778002919" sldId="736"/>
        </pc:sldMkLst>
      </pc:sldChg>
      <pc:sldChg chg="del">
        <pc:chgData name="PAUDEL, Bishnu Prasad" userId="d3210504-8b7e-43bc-a418-f94bab90d2ab" providerId="ADAL" clId="{434D6AA2-993B-4F56-9E42-A3A3534809EB}" dt="2024-02-06T15:55:03.899" v="328" actId="47"/>
        <pc:sldMkLst>
          <pc:docMk/>
          <pc:sldMk cId="3530664998" sldId="737"/>
        </pc:sldMkLst>
      </pc:sldChg>
      <pc:sldChg chg="del">
        <pc:chgData name="PAUDEL, Bishnu Prasad" userId="d3210504-8b7e-43bc-a418-f94bab90d2ab" providerId="ADAL" clId="{434D6AA2-993B-4F56-9E42-A3A3534809EB}" dt="2024-02-06T15:55:07.221" v="331" actId="47"/>
        <pc:sldMkLst>
          <pc:docMk/>
          <pc:sldMk cId="914254266" sldId="2147471253"/>
        </pc:sldMkLst>
      </pc:sldChg>
      <pc:sldChg chg="del">
        <pc:chgData name="PAUDEL, Bishnu Prasad" userId="d3210504-8b7e-43bc-a418-f94bab90d2ab" providerId="ADAL" clId="{434D6AA2-993B-4F56-9E42-A3A3534809EB}" dt="2024-02-06T15:37:33.433" v="1" actId="47"/>
        <pc:sldMkLst>
          <pc:docMk/>
          <pc:sldMk cId="2765718391" sldId="2147471272"/>
        </pc:sldMkLst>
      </pc:sldChg>
      <pc:sldChg chg="del">
        <pc:chgData name="PAUDEL, Bishnu Prasad" userId="d3210504-8b7e-43bc-a418-f94bab90d2ab" providerId="ADAL" clId="{434D6AA2-993B-4F56-9E42-A3A3534809EB}" dt="2024-02-06T15:37:34.481" v="2" actId="47"/>
        <pc:sldMkLst>
          <pc:docMk/>
          <pc:sldMk cId="4255649825" sldId="2147471273"/>
        </pc:sldMkLst>
      </pc:sldChg>
      <pc:sldChg chg="del">
        <pc:chgData name="PAUDEL, Bishnu Prasad" userId="d3210504-8b7e-43bc-a418-f94bab90d2ab" providerId="ADAL" clId="{434D6AA2-993B-4F56-9E42-A3A3534809EB}" dt="2024-02-06T15:55:31.967" v="332" actId="47"/>
        <pc:sldMkLst>
          <pc:docMk/>
          <pc:sldMk cId="4263233118" sldId="2147471275"/>
        </pc:sldMkLst>
      </pc:sldChg>
      <pc:sldChg chg="modSp mod">
        <pc:chgData name="PAUDEL, Bishnu Prasad" userId="d3210504-8b7e-43bc-a418-f94bab90d2ab" providerId="ADAL" clId="{434D6AA2-993B-4F56-9E42-A3A3534809EB}" dt="2024-02-06T15:38:32.836" v="7" actId="14100"/>
        <pc:sldMkLst>
          <pc:docMk/>
          <pc:sldMk cId="2763177662" sldId="2147471288"/>
        </pc:sldMkLst>
        <pc:spChg chg="mod">
          <ac:chgData name="PAUDEL, Bishnu Prasad" userId="d3210504-8b7e-43bc-a418-f94bab90d2ab" providerId="ADAL" clId="{434D6AA2-993B-4F56-9E42-A3A3534809EB}" dt="2024-02-06T15:38:32.836" v="7" actId="14100"/>
          <ac:spMkLst>
            <pc:docMk/>
            <pc:sldMk cId="2763177662" sldId="2147471288"/>
            <ac:spMk id="2" creationId="{AC746E94-BD31-6E8C-AE82-A90F21E32524}"/>
          </ac:spMkLst>
        </pc:spChg>
      </pc:sldChg>
      <pc:sldChg chg="add">
        <pc:chgData name="PAUDEL, Bishnu Prasad" userId="d3210504-8b7e-43bc-a418-f94bab90d2ab" providerId="ADAL" clId="{434D6AA2-993B-4F56-9E42-A3A3534809EB}" dt="2024-02-06T15:39:50.625" v="9"/>
        <pc:sldMkLst>
          <pc:docMk/>
          <pc:sldMk cId="2076181167" sldId="2147471298"/>
        </pc:sldMkLst>
      </pc:sldChg>
      <pc:sldChg chg="del">
        <pc:chgData name="PAUDEL, Bishnu Prasad" userId="d3210504-8b7e-43bc-a418-f94bab90d2ab" providerId="ADAL" clId="{434D6AA2-993B-4F56-9E42-A3A3534809EB}" dt="2024-02-06T15:39:30.423" v="8" actId="2696"/>
        <pc:sldMkLst>
          <pc:docMk/>
          <pc:sldMk cId="3607442738" sldId="2147471298"/>
        </pc:sldMkLst>
      </pc:sldChg>
      <pc:sldChg chg="del">
        <pc:chgData name="PAUDEL, Bishnu Prasad" userId="d3210504-8b7e-43bc-a418-f94bab90d2ab" providerId="ADAL" clId="{434D6AA2-993B-4F56-9E42-A3A3534809EB}" dt="2024-02-06T15:37:19.095" v="0" actId="47"/>
        <pc:sldMkLst>
          <pc:docMk/>
          <pc:sldMk cId="3242478924" sldId="2147471314"/>
        </pc:sldMkLst>
      </pc:sldChg>
      <pc:sldChg chg="add">
        <pc:chgData name="PAUDEL, Bishnu Prasad" userId="d3210504-8b7e-43bc-a418-f94bab90d2ab" providerId="ADAL" clId="{434D6AA2-993B-4F56-9E42-A3A3534809EB}" dt="2024-02-06T15:39:50.625" v="9"/>
        <pc:sldMkLst>
          <pc:docMk/>
          <pc:sldMk cId="1635006383" sldId="2147471337"/>
        </pc:sldMkLst>
      </pc:sldChg>
      <pc:sldChg chg="del">
        <pc:chgData name="PAUDEL, Bishnu Prasad" userId="d3210504-8b7e-43bc-a418-f94bab90d2ab" providerId="ADAL" clId="{434D6AA2-993B-4F56-9E42-A3A3534809EB}" dt="2024-02-06T15:39:30.423" v="8" actId="2696"/>
        <pc:sldMkLst>
          <pc:docMk/>
          <pc:sldMk cId="1867836041" sldId="2147471337"/>
        </pc:sldMkLst>
      </pc:sldChg>
      <pc:sldChg chg="modSp mod">
        <pc:chgData name="PAUDEL, Bishnu Prasad" userId="d3210504-8b7e-43bc-a418-f94bab90d2ab" providerId="ADAL" clId="{434D6AA2-993B-4F56-9E42-A3A3534809EB}" dt="2024-02-06T15:53:03.411" v="274" actId="20577"/>
        <pc:sldMkLst>
          <pc:docMk/>
          <pc:sldMk cId="4266501373" sldId="2147471348"/>
        </pc:sldMkLst>
        <pc:spChg chg="mod">
          <ac:chgData name="PAUDEL, Bishnu Prasad" userId="d3210504-8b7e-43bc-a418-f94bab90d2ab" providerId="ADAL" clId="{434D6AA2-993B-4F56-9E42-A3A3534809EB}" dt="2024-02-06T15:53:03.411" v="274" actId="20577"/>
          <ac:spMkLst>
            <pc:docMk/>
            <pc:sldMk cId="4266501373" sldId="2147471348"/>
            <ac:spMk id="2" creationId="{9F49322C-00B6-24DF-51DC-51D295011323}"/>
          </ac:spMkLst>
        </pc:spChg>
      </pc:sldChg>
      <pc:sldChg chg="del">
        <pc:chgData name="PAUDEL, Bishnu Prasad" userId="d3210504-8b7e-43bc-a418-f94bab90d2ab" providerId="ADAL" clId="{434D6AA2-993B-4F56-9E42-A3A3534809EB}" dt="2024-02-06T15:54:42.912" v="301" actId="47"/>
        <pc:sldMkLst>
          <pc:docMk/>
          <pc:sldMk cId="3205176202" sldId="2147471355"/>
        </pc:sldMkLst>
      </pc:sldChg>
      <pc:sldChg chg="del">
        <pc:chgData name="PAUDEL, Bishnu Prasad" userId="d3210504-8b7e-43bc-a418-f94bab90d2ab" providerId="ADAL" clId="{434D6AA2-993B-4F56-9E42-A3A3534809EB}" dt="2024-02-06T15:55:05.355" v="329" actId="47"/>
        <pc:sldMkLst>
          <pc:docMk/>
          <pc:sldMk cId="2409949867" sldId="2147471356"/>
        </pc:sldMkLst>
      </pc:sldChg>
      <pc:sldChg chg="modSp add mod">
        <pc:chgData name="PAUDEL, Bishnu Prasad" userId="d3210504-8b7e-43bc-a418-f94bab90d2ab" providerId="ADAL" clId="{434D6AA2-993B-4F56-9E42-A3A3534809EB}" dt="2024-02-06T15:53:44.318" v="284"/>
        <pc:sldMkLst>
          <pc:docMk/>
          <pc:sldMk cId="1533743194" sldId="2147471357"/>
        </pc:sldMkLst>
        <pc:spChg chg="mod">
          <ac:chgData name="PAUDEL, Bishnu Prasad" userId="d3210504-8b7e-43bc-a418-f94bab90d2ab" providerId="ADAL" clId="{434D6AA2-993B-4F56-9E42-A3A3534809EB}" dt="2024-02-06T15:47:34.006" v="114"/>
          <ac:spMkLst>
            <pc:docMk/>
            <pc:sldMk cId="1533743194" sldId="2147471357"/>
            <ac:spMk id="4" creationId="{6375DBC6-4DA9-D0B2-741C-D451509C5B29}"/>
          </ac:spMkLst>
        </pc:spChg>
        <pc:spChg chg="mod">
          <ac:chgData name="PAUDEL, Bishnu Prasad" userId="d3210504-8b7e-43bc-a418-f94bab90d2ab" providerId="ADAL" clId="{434D6AA2-993B-4F56-9E42-A3A3534809EB}" dt="2024-02-06T15:53:44.318" v="284"/>
          <ac:spMkLst>
            <pc:docMk/>
            <pc:sldMk cId="1533743194" sldId="2147471357"/>
            <ac:spMk id="5" creationId="{5631A170-7499-3A8E-C27D-44297F5BA358}"/>
          </ac:spMkLst>
        </pc:spChg>
      </pc:sldChg>
      <pc:sldChg chg="modSp add mod">
        <pc:chgData name="PAUDEL, Bishnu Prasad" userId="d3210504-8b7e-43bc-a418-f94bab90d2ab" providerId="ADAL" clId="{434D6AA2-993B-4F56-9E42-A3A3534809EB}" dt="2024-02-06T15:54:09.232" v="300"/>
        <pc:sldMkLst>
          <pc:docMk/>
          <pc:sldMk cId="2277542209" sldId="2147471358"/>
        </pc:sldMkLst>
        <pc:spChg chg="mod">
          <ac:chgData name="PAUDEL, Bishnu Prasad" userId="d3210504-8b7e-43bc-a418-f94bab90d2ab" providerId="ADAL" clId="{434D6AA2-993B-4F56-9E42-A3A3534809EB}" dt="2024-02-06T15:49:31.864" v="131"/>
          <ac:spMkLst>
            <pc:docMk/>
            <pc:sldMk cId="2277542209" sldId="2147471358"/>
            <ac:spMk id="4" creationId="{6375DBC6-4DA9-D0B2-741C-D451509C5B29}"/>
          </ac:spMkLst>
        </pc:spChg>
        <pc:spChg chg="mod">
          <ac:chgData name="PAUDEL, Bishnu Prasad" userId="d3210504-8b7e-43bc-a418-f94bab90d2ab" providerId="ADAL" clId="{434D6AA2-993B-4F56-9E42-A3A3534809EB}" dt="2024-02-06T15:54:09.232" v="300"/>
          <ac:spMkLst>
            <pc:docMk/>
            <pc:sldMk cId="2277542209" sldId="2147471358"/>
            <ac:spMk id="5" creationId="{5631A170-7499-3A8E-C27D-44297F5BA358}"/>
          </ac:spMkLst>
        </pc:spChg>
      </pc:sldChg>
      <pc:sldChg chg="modSp add mod">
        <pc:chgData name="PAUDEL, Bishnu Prasad" userId="d3210504-8b7e-43bc-a418-f94bab90d2ab" providerId="ADAL" clId="{434D6AA2-993B-4F56-9E42-A3A3534809EB}" dt="2024-02-06T15:53:26.653" v="278"/>
        <pc:sldMkLst>
          <pc:docMk/>
          <pc:sldMk cId="90405492" sldId="2147471359"/>
        </pc:sldMkLst>
        <pc:spChg chg="mod">
          <ac:chgData name="PAUDEL, Bishnu Prasad" userId="d3210504-8b7e-43bc-a418-f94bab90d2ab" providerId="ADAL" clId="{434D6AA2-993B-4F56-9E42-A3A3534809EB}" dt="2024-02-06T15:53:26.653" v="278"/>
          <ac:spMkLst>
            <pc:docMk/>
            <pc:sldMk cId="90405492" sldId="2147471359"/>
            <ac:spMk id="5" creationId="{5631A170-7499-3A8E-C27D-44297F5BA358}"/>
          </ac:spMkLst>
        </pc:spChg>
      </pc:sldChg>
      <pc:sldChg chg="add">
        <pc:chgData name="PAUDEL, Bishnu Prasad" userId="d3210504-8b7e-43bc-a418-f94bab90d2ab" providerId="ADAL" clId="{434D6AA2-993B-4F56-9E42-A3A3534809EB}" dt="2024-02-06T15:52:10.880" v="266"/>
        <pc:sldMkLst>
          <pc:docMk/>
          <pc:sldMk cId="580959748" sldId="2147471360"/>
        </pc:sldMkLst>
      </pc:sldChg>
      <pc:sldChg chg="add">
        <pc:chgData name="PAUDEL, Bishnu Prasad" userId="d3210504-8b7e-43bc-a418-f94bab90d2ab" providerId="ADAL" clId="{434D6AA2-993B-4F56-9E42-A3A3534809EB}" dt="2024-02-06T15:55:39.370" v="333"/>
        <pc:sldMkLst>
          <pc:docMk/>
          <pc:sldMk cId="1390716368" sldId="2147471361"/>
        </pc:sldMkLst>
      </pc:sldChg>
    </pc:docChg>
  </pc:docChgLst>
  <pc:docChgLst>
    <pc:chgData name="PAUDEL, Bishnu Prasad" userId="d3210504-8b7e-43bc-a418-f94bab90d2ab" providerId="ADAL" clId="{5DC2607F-F775-49EA-A0DA-760717FCDD9E}"/>
    <pc:docChg chg="undo custSel addSld delSld modSld modMainMaster">
      <pc:chgData name="PAUDEL, Bishnu Prasad" userId="d3210504-8b7e-43bc-a418-f94bab90d2ab" providerId="ADAL" clId="{5DC2607F-F775-49EA-A0DA-760717FCDD9E}" dt="2024-02-09T08:37:55.657" v="508" actId="14100"/>
      <pc:docMkLst>
        <pc:docMk/>
      </pc:docMkLst>
      <pc:sldChg chg="modSp mod">
        <pc:chgData name="PAUDEL, Bishnu Prasad" userId="d3210504-8b7e-43bc-a418-f94bab90d2ab" providerId="ADAL" clId="{5DC2607F-F775-49EA-A0DA-760717FCDD9E}" dt="2024-02-09T08:37:55.657" v="508" actId="14100"/>
        <pc:sldMkLst>
          <pc:docMk/>
          <pc:sldMk cId="3468329309" sldId="257"/>
        </pc:sldMkLst>
        <pc:spChg chg="mod">
          <ac:chgData name="PAUDEL, Bishnu Prasad" userId="d3210504-8b7e-43bc-a418-f94bab90d2ab" providerId="ADAL" clId="{5DC2607F-F775-49EA-A0DA-760717FCDD9E}" dt="2024-02-09T08:37:55.657" v="508" actId="14100"/>
          <ac:spMkLst>
            <pc:docMk/>
            <pc:sldMk cId="3468329309" sldId="257"/>
            <ac:spMk id="2" creationId="{96B1F9A6-8071-4BEF-81F5-5B6435920947}"/>
          </ac:spMkLst>
        </pc:spChg>
      </pc:sldChg>
      <pc:sldChg chg="modSp mod">
        <pc:chgData name="PAUDEL, Bishnu Prasad" userId="d3210504-8b7e-43bc-a418-f94bab90d2ab" providerId="ADAL" clId="{5DC2607F-F775-49EA-A0DA-760717FCDD9E}" dt="2024-02-08T01:57:34.325" v="394" actId="14100"/>
        <pc:sldMkLst>
          <pc:docMk/>
          <pc:sldMk cId="4643430" sldId="258"/>
        </pc:sldMkLst>
        <pc:spChg chg="mod">
          <ac:chgData name="PAUDEL, Bishnu Prasad" userId="d3210504-8b7e-43bc-a418-f94bab90d2ab" providerId="ADAL" clId="{5DC2607F-F775-49EA-A0DA-760717FCDD9E}" dt="2024-02-08T01:57:34.325" v="394" actId="14100"/>
          <ac:spMkLst>
            <pc:docMk/>
            <pc:sldMk cId="4643430" sldId="258"/>
            <ac:spMk id="5" creationId="{217D34E4-8745-C4E0-E0E9-55C6652EC389}"/>
          </ac:spMkLst>
        </pc:spChg>
      </pc:sldChg>
      <pc:sldChg chg="add">
        <pc:chgData name="PAUDEL, Bishnu Prasad" userId="d3210504-8b7e-43bc-a418-f94bab90d2ab" providerId="ADAL" clId="{5DC2607F-F775-49EA-A0DA-760717FCDD9E}" dt="2024-02-09T06:30:23.146" v="438"/>
        <pc:sldMkLst>
          <pc:docMk/>
          <pc:sldMk cId="16262223" sldId="259"/>
        </pc:sldMkLst>
      </pc:sldChg>
      <pc:sldChg chg="modSp mod">
        <pc:chgData name="PAUDEL, Bishnu Prasad" userId="d3210504-8b7e-43bc-a418-f94bab90d2ab" providerId="ADAL" clId="{5DC2607F-F775-49EA-A0DA-760717FCDD9E}" dt="2024-02-08T10:36:47.037" v="435" actId="1036"/>
        <pc:sldMkLst>
          <pc:docMk/>
          <pc:sldMk cId="3142885735" sldId="263"/>
        </pc:sldMkLst>
        <pc:spChg chg="mod">
          <ac:chgData name="PAUDEL, Bishnu Prasad" userId="d3210504-8b7e-43bc-a418-f94bab90d2ab" providerId="ADAL" clId="{5DC2607F-F775-49EA-A0DA-760717FCDD9E}" dt="2024-02-08T10:36:44.073" v="433" actId="1036"/>
          <ac:spMkLst>
            <pc:docMk/>
            <pc:sldMk cId="3142885735" sldId="263"/>
            <ac:spMk id="6" creationId="{5AFD49ED-3460-40DC-AACB-12D439627CBE}"/>
          </ac:spMkLst>
        </pc:spChg>
        <pc:graphicFrameChg chg="mod modGraphic">
          <ac:chgData name="PAUDEL, Bishnu Prasad" userId="d3210504-8b7e-43bc-a418-f94bab90d2ab" providerId="ADAL" clId="{5DC2607F-F775-49EA-A0DA-760717FCDD9E}" dt="2024-02-08T10:36:47.037" v="435" actId="1036"/>
          <ac:graphicFrameMkLst>
            <pc:docMk/>
            <pc:sldMk cId="3142885735" sldId="263"/>
            <ac:graphicFrameMk id="4" creationId="{1C60AEBC-148E-C501-E9E6-52DB1D1EBDDE}"/>
          </ac:graphicFrameMkLst>
        </pc:graphicFrameChg>
      </pc:sldChg>
      <pc:sldChg chg="modSp mod">
        <pc:chgData name="PAUDEL, Bishnu Prasad" userId="d3210504-8b7e-43bc-a418-f94bab90d2ab" providerId="ADAL" clId="{5DC2607F-F775-49EA-A0DA-760717FCDD9E}" dt="2024-02-07T13:39:37.563" v="305"/>
        <pc:sldMkLst>
          <pc:docMk/>
          <pc:sldMk cId="983901731" sldId="269"/>
        </pc:sldMkLst>
        <pc:spChg chg="mod">
          <ac:chgData name="PAUDEL, Bishnu Prasad" userId="d3210504-8b7e-43bc-a418-f94bab90d2ab" providerId="ADAL" clId="{5DC2607F-F775-49EA-A0DA-760717FCDD9E}" dt="2024-02-07T13:39:14.356" v="303" actId="14100"/>
          <ac:spMkLst>
            <pc:docMk/>
            <pc:sldMk cId="983901731" sldId="269"/>
            <ac:spMk id="4" creationId="{4D72E7AC-6156-7AE3-F746-45245F4619AB}"/>
          </ac:spMkLst>
        </pc:spChg>
        <pc:spChg chg="mod">
          <ac:chgData name="PAUDEL, Bishnu Prasad" userId="d3210504-8b7e-43bc-a418-f94bab90d2ab" providerId="ADAL" clId="{5DC2607F-F775-49EA-A0DA-760717FCDD9E}" dt="2024-02-07T13:39:37.563" v="305"/>
          <ac:spMkLst>
            <pc:docMk/>
            <pc:sldMk cId="983901731" sldId="269"/>
            <ac:spMk id="19" creationId="{A383D059-F9F6-6723-21CB-8AC4234EEF85}"/>
          </ac:spMkLst>
        </pc:spChg>
      </pc:sldChg>
      <pc:sldChg chg="add del">
        <pc:chgData name="PAUDEL, Bishnu Prasad" userId="d3210504-8b7e-43bc-a418-f94bab90d2ab" providerId="ADAL" clId="{5DC2607F-F775-49EA-A0DA-760717FCDD9E}" dt="2024-02-07T07:37:38.019" v="10" actId="47"/>
        <pc:sldMkLst>
          <pc:docMk/>
          <pc:sldMk cId="1361880769" sldId="276"/>
        </pc:sldMkLst>
      </pc:sldChg>
      <pc:sldChg chg="modSp mod">
        <pc:chgData name="PAUDEL, Bishnu Prasad" userId="d3210504-8b7e-43bc-a418-f94bab90d2ab" providerId="ADAL" clId="{5DC2607F-F775-49EA-A0DA-760717FCDD9E}" dt="2024-02-07T13:23:31.603" v="140"/>
        <pc:sldMkLst>
          <pc:docMk/>
          <pc:sldMk cId="3350437325" sldId="300"/>
        </pc:sldMkLst>
        <pc:spChg chg="mod">
          <ac:chgData name="PAUDEL, Bishnu Prasad" userId="d3210504-8b7e-43bc-a418-f94bab90d2ab" providerId="ADAL" clId="{5DC2607F-F775-49EA-A0DA-760717FCDD9E}" dt="2024-02-07T13:23:31.603" v="140"/>
          <ac:spMkLst>
            <pc:docMk/>
            <pc:sldMk cId="3350437325" sldId="300"/>
            <ac:spMk id="29" creationId="{EF559C2A-DBA9-469A-BE1C-31156C41BDD7}"/>
          </ac:spMkLst>
        </pc:spChg>
      </pc:sldChg>
      <pc:sldChg chg="modSp mod">
        <pc:chgData name="PAUDEL, Bishnu Prasad" userId="d3210504-8b7e-43bc-a418-f94bab90d2ab" providerId="ADAL" clId="{5DC2607F-F775-49EA-A0DA-760717FCDD9E}" dt="2024-02-07T13:26:01.959" v="167" actId="242"/>
        <pc:sldMkLst>
          <pc:docMk/>
          <pc:sldMk cId="2397442304" sldId="304"/>
        </pc:sldMkLst>
        <pc:spChg chg="mod">
          <ac:chgData name="PAUDEL, Bishnu Prasad" userId="d3210504-8b7e-43bc-a418-f94bab90d2ab" providerId="ADAL" clId="{5DC2607F-F775-49EA-A0DA-760717FCDD9E}" dt="2024-02-07T13:26:01.959" v="167" actId="242"/>
          <ac:spMkLst>
            <pc:docMk/>
            <pc:sldMk cId="2397442304" sldId="304"/>
            <ac:spMk id="6" creationId="{5713C1B6-EC30-4573-8A04-E855A6D0B5EF}"/>
          </ac:spMkLst>
        </pc:spChg>
      </pc:sldChg>
      <pc:sldChg chg="modSp mod">
        <pc:chgData name="PAUDEL, Bishnu Prasad" userId="d3210504-8b7e-43bc-a418-f94bab90d2ab" providerId="ADAL" clId="{5DC2607F-F775-49EA-A0DA-760717FCDD9E}" dt="2024-02-08T10:35:36.934" v="407" actId="1036"/>
        <pc:sldMkLst>
          <pc:docMk/>
          <pc:sldMk cId="833906605" sldId="306"/>
        </pc:sldMkLst>
        <pc:spChg chg="mod">
          <ac:chgData name="PAUDEL, Bishnu Prasad" userId="d3210504-8b7e-43bc-a418-f94bab90d2ab" providerId="ADAL" clId="{5DC2607F-F775-49EA-A0DA-760717FCDD9E}" dt="2024-02-08T10:35:36.934" v="407" actId="1036"/>
          <ac:spMkLst>
            <pc:docMk/>
            <pc:sldMk cId="833906605" sldId="306"/>
            <ac:spMk id="7" creationId="{148EE534-1EF8-CB32-F0B9-03BF51E63CE0}"/>
          </ac:spMkLst>
        </pc:spChg>
      </pc:sldChg>
      <pc:sldChg chg="add">
        <pc:chgData name="PAUDEL, Bishnu Prasad" userId="d3210504-8b7e-43bc-a418-f94bab90d2ab" providerId="ADAL" clId="{5DC2607F-F775-49EA-A0DA-760717FCDD9E}" dt="2024-02-07T07:41:37.358" v="30"/>
        <pc:sldMkLst>
          <pc:docMk/>
          <pc:sldMk cId="465133240" sldId="723"/>
        </pc:sldMkLst>
      </pc:sldChg>
      <pc:sldChg chg="modSp add mod">
        <pc:chgData name="PAUDEL, Bishnu Prasad" userId="d3210504-8b7e-43bc-a418-f94bab90d2ab" providerId="ADAL" clId="{5DC2607F-F775-49EA-A0DA-760717FCDD9E}" dt="2024-02-07T13:44:55.446" v="350" actId="20577"/>
        <pc:sldMkLst>
          <pc:docMk/>
          <pc:sldMk cId="3066536570" sldId="724"/>
        </pc:sldMkLst>
        <pc:spChg chg="mod">
          <ac:chgData name="PAUDEL, Bishnu Prasad" userId="d3210504-8b7e-43bc-a418-f94bab90d2ab" providerId="ADAL" clId="{5DC2607F-F775-49EA-A0DA-760717FCDD9E}" dt="2024-02-07T13:44:55.446" v="350" actId="20577"/>
          <ac:spMkLst>
            <pc:docMk/>
            <pc:sldMk cId="3066536570" sldId="724"/>
            <ac:spMk id="3" creationId="{CB7B4DD5-B824-483F-8BC0-4C40FEB712D9}"/>
          </ac:spMkLst>
        </pc:spChg>
        <pc:spChg chg="mod">
          <ac:chgData name="PAUDEL, Bishnu Prasad" userId="d3210504-8b7e-43bc-a418-f94bab90d2ab" providerId="ADAL" clId="{5DC2607F-F775-49EA-A0DA-760717FCDD9E}" dt="2024-02-07T13:43:56.368" v="318" actId="6549"/>
          <ac:spMkLst>
            <pc:docMk/>
            <pc:sldMk cId="3066536570" sldId="724"/>
            <ac:spMk id="4" creationId="{3A4EDD2D-AFF2-4F68-9718-BEF3DC06FD4B}"/>
          </ac:spMkLst>
        </pc:spChg>
      </pc:sldChg>
      <pc:sldChg chg="add">
        <pc:chgData name="PAUDEL, Bishnu Prasad" userId="d3210504-8b7e-43bc-a418-f94bab90d2ab" providerId="ADAL" clId="{5DC2607F-F775-49EA-A0DA-760717FCDD9E}" dt="2024-02-09T06:16:59.049" v="437"/>
        <pc:sldMkLst>
          <pc:docMk/>
          <pc:sldMk cId="912652914" sldId="2147374327"/>
        </pc:sldMkLst>
      </pc:sldChg>
      <pc:sldChg chg="modSp add del mod">
        <pc:chgData name="PAUDEL, Bishnu Prasad" userId="d3210504-8b7e-43bc-a418-f94bab90d2ab" providerId="ADAL" clId="{5DC2607F-F775-49EA-A0DA-760717FCDD9E}" dt="2024-02-09T06:16:50.687" v="436" actId="2696"/>
        <pc:sldMkLst>
          <pc:docMk/>
          <pc:sldMk cId="2956398319" sldId="2147374327"/>
        </pc:sldMkLst>
        <pc:spChg chg="mod">
          <ac:chgData name="PAUDEL, Bishnu Prasad" userId="d3210504-8b7e-43bc-a418-f94bab90d2ab" providerId="ADAL" clId="{5DC2607F-F775-49EA-A0DA-760717FCDD9E}" dt="2024-02-08T10:36:32.442" v="421" actId="14100"/>
          <ac:spMkLst>
            <pc:docMk/>
            <pc:sldMk cId="2956398319" sldId="2147374327"/>
            <ac:spMk id="3" creationId="{A318DBF0-A42F-92DC-5BEE-F32655845523}"/>
          </ac:spMkLst>
        </pc:spChg>
      </pc:sldChg>
      <pc:sldChg chg="add del">
        <pc:chgData name="PAUDEL, Bishnu Prasad" userId="d3210504-8b7e-43bc-a418-f94bab90d2ab" providerId="ADAL" clId="{5DC2607F-F775-49EA-A0DA-760717FCDD9E}" dt="2024-02-07T15:58:23.109" v="390"/>
        <pc:sldMkLst>
          <pc:docMk/>
          <pc:sldMk cId="3896032606" sldId="2147374327"/>
        </pc:sldMkLst>
      </pc:sldChg>
      <pc:sldChg chg="modSp add del mod">
        <pc:chgData name="PAUDEL, Bishnu Prasad" userId="d3210504-8b7e-43bc-a418-f94bab90d2ab" providerId="ADAL" clId="{5DC2607F-F775-49EA-A0DA-760717FCDD9E}" dt="2024-02-09T06:30:32.920" v="440" actId="47"/>
        <pc:sldMkLst>
          <pc:docMk/>
          <pc:sldMk cId="1684064589" sldId="2147471183"/>
        </pc:sldMkLst>
        <pc:spChg chg="mod">
          <ac:chgData name="PAUDEL, Bishnu Prasad" userId="d3210504-8b7e-43bc-a418-f94bab90d2ab" providerId="ADAL" clId="{5DC2607F-F775-49EA-A0DA-760717FCDD9E}" dt="2024-02-07T13:18:06.820" v="107"/>
          <ac:spMkLst>
            <pc:docMk/>
            <pc:sldMk cId="1684064589" sldId="2147471183"/>
            <ac:spMk id="8" creationId="{CC4923BF-06C9-435E-BB79-D87024E05D26}"/>
          </ac:spMkLst>
        </pc:spChg>
      </pc:sldChg>
      <pc:sldChg chg="add del">
        <pc:chgData name="PAUDEL, Bishnu Prasad" userId="d3210504-8b7e-43bc-a418-f94bab90d2ab" providerId="ADAL" clId="{5DC2607F-F775-49EA-A0DA-760717FCDD9E}" dt="2024-02-07T15:58:21.375" v="388"/>
        <pc:sldMkLst>
          <pc:docMk/>
          <pc:sldMk cId="3082047011" sldId="2147471183"/>
        </pc:sldMkLst>
      </pc:sldChg>
      <pc:sldChg chg="modSp">
        <pc:chgData name="PAUDEL, Bishnu Prasad" userId="d3210504-8b7e-43bc-a418-f94bab90d2ab" providerId="ADAL" clId="{5DC2607F-F775-49EA-A0DA-760717FCDD9E}" dt="2024-02-08T10:35:10.644" v="399"/>
        <pc:sldMkLst>
          <pc:docMk/>
          <pc:sldMk cId="1894027046" sldId="2147471236"/>
        </pc:sldMkLst>
        <pc:graphicFrameChg chg="mod">
          <ac:chgData name="PAUDEL, Bishnu Prasad" userId="d3210504-8b7e-43bc-a418-f94bab90d2ab" providerId="ADAL" clId="{5DC2607F-F775-49EA-A0DA-760717FCDD9E}" dt="2024-02-08T10:35:10.644" v="399"/>
          <ac:graphicFrameMkLst>
            <pc:docMk/>
            <pc:sldMk cId="1894027046" sldId="2147471236"/>
            <ac:graphicFrameMk id="2" creationId="{4B92F059-ACAA-2B29-E98C-3E04EFA49ABA}"/>
          </ac:graphicFrameMkLst>
        </pc:graphicFrameChg>
      </pc:sldChg>
      <pc:sldChg chg="add">
        <pc:chgData name="PAUDEL, Bishnu Prasad" userId="d3210504-8b7e-43bc-a418-f94bab90d2ab" providerId="ADAL" clId="{5DC2607F-F775-49EA-A0DA-760717FCDD9E}" dt="2024-02-09T06:16:59.049" v="437"/>
        <pc:sldMkLst>
          <pc:docMk/>
          <pc:sldMk cId="662380281" sldId="2147471237"/>
        </pc:sldMkLst>
      </pc:sldChg>
      <pc:sldChg chg="modSp add del mod">
        <pc:chgData name="PAUDEL, Bishnu Prasad" userId="d3210504-8b7e-43bc-a418-f94bab90d2ab" providerId="ADAL" clId="{5DC2607F-F775-49EA-A0DA-760717FCDD9E}" dt="2024-02-09T06:16:50.687" v="436" actId="2696"/>
        <pc:sldMkLst>
          <pc:docMk/>
          <pc:sldMk cId="3814366233" sldId="2147471237"/>
        </pc:sldMkLst>
        <pc:spChg chg="mod">
          <ac:chgData name="PAUDEL, Bishnu Prasad" userId="d3210504-8b7e-43bc-a418-f94bab90d2ab" providerId="ADAL" clId="{5DC2607F-F775-49EA-A0DA-760717FCDD9E}" dt="2024-02-08T10:36:11.263" v="412" actId="14100"/>
          <ac:spMkLst>
            <pc:docMk/>
            <pc:sldMk cId="3814366233" sldId="2147471237"/>
            <ac:spMk id="2" creationId="{BB9473B3-F873-BC62-2237-DDEB9C7B2D03}"/>
          </ac:spMkLst>
        </pc:spChg>
      </pc:sldChg>
      <pc:sldChg chg="add del">
        <pc:chgData name="PAUDEL, Bishnu Prasad" userId="d3210504-8b7e-43bc-a418-f94bab90d2ab" providerId="ADAL" clId="{5DC2607F-F775-49EA-A0DA-760717FCDD9E}" dt="2024-02-07T15:58:23.109" v="390"/>
        <pc:sldMkLst>
          <pc:docMk/>
          <pc:sldMk cId="4076632305" sldId="2147471237"/>
        </pc:sldMkLst>
      </pc:sldChg>
      <pc:sldChg chg="add">
        <pc:chgData name="PAUDEL, Bishnu Prasad" userId="d3210504-8b7e-43bc-a418-f94bab90d2ab" providerId="ADAL" clId="{5DC2607F-F775-49EA-A0DA-760717FCDD9E}" dt="2024-02-07T07:47:52.090" v="31"/>
        <pc:sldMkLst>
          <pc:docMk/>
          <pc:sldMk cId="4283649988" sldId="2147471248"/>
        </pc:sldMkLst>
      </pc:sldChg>
      <pc:sldChg chg="modSp mod">
        <pc:chgData name="PAUDEL, Bishnu Prasad" userId="d3210504-8b7e-43bc-a418-f94bab90d2ab" providerId="ADAL" clId="{5DC2607F-F775-49EA-A0DA-760717FCDD9E}" dt="2024-02-08T10:35:29.871" v="400" actId="208"/>
        <pc:sldMkLst>
          <pc:docMk/>
          <pc:sldMk cId="1501251529" sldId="2147471259"/>
        </pc:sldMkLst>
        <pc:picChg chg="mod">
          <ac:chgData name="PAUDEL, Bishnu Prasad" userId="d3210504-8b7e-43bc-a418-f94bab90d2ab" providerId="ADAL" clId="{5DC2607F-F775-49EA-A0DA-760717FCDD9E}" dt="2024-02-08T10:35:29.871" v="400" actId="208"/>
          <ac:picMkLst>
            <pc:docMk/>
            <pc:sldMk cId="1501251529" sldId="2147471259"/>
            <ac:picMk id="13" creationId="{0BEEE835-C465-4B8C-80A7-B644E8304A15}"/>
          </ac:picMkLst>
        </pc:picChg>
      </pc:sldChg>
      <pc:sldChg chg="add">
        <pc:chgData name="PAUDEL, Bishnu Prasad" userId="d3210504-8b7e-43bc-a418-f94bab90d2ab" providerId="ADAL" clId="{5DC2607F-F775-49EA-A0DA-760717FCDD9E}" dt="2024-02-09T06:30:23.146" v="438"/>
        <pc:sldMkLst>
          <pc:docMk/>
          <pc:sldMk cId="3504401423" sldId="2147471271"/>
        </pc:sldMkLst>
      </pc:sldChg>
      <pc:sldChg chg="modSp mod">
        <pc:chgData name="PAUDEL, Bishnu Prasad" userId="d3210504-8b7e-43bc-a418-f94bab90d2ab" providerId="ADAL" clId="{5DC2607F-F775-49EA-A0DA-760717FCDD9E}" dt="2024-02-07T13:35:12.441" v="274" actId="14100"/>
        <pc:sldMkLst>
          <pc:docMk/>
          <pc:sldMk cId="1032580700" sldId="2147471283"/>
        </pc:sldMkLst>
        <pc:spChg chg="mod">
          <ac:chgData name="PAUDEL, Bishnu Prasad" userId="d3210504-8b7e-43bc-a418-f94bab90d2ab" providerId="ADAL" clId="{5DC2607F-F775-49EA-A0DA-760717FCDD9E}" dt="2024-02-07T13:35:01.717" v="272" actId="14100"/>
          <ac:spMkLst>
            <pc:docMk/>
            <pc:sldMk cId="1032580700" sldId="2147471283"/>
            <ac:spMk id="2" creationId="{AC746E94-BD31-6E8C-AE82-A90F21E32524}"/>
          </ac:spMkLst>
        </pc:spChg>
        <pc:spChg chg="mod">
          <ac:chgData name="PAUDEL, Bishnu Prasad" userId="d3210504-8b7e-43bc-a418-f94bab90d2ab" providerId="ADAL" clId="{5DC2607F-F775-49EA-A0DA-760717FCDD9E}" dt="2024-02-07T13:35:12.441" v="274" actId="14100"/>
          <ac:spMkLst>
            <pc:docMk/>
            <pc:sldMk cId="1032580700" sldId="2147471283"/>
            <ac:spMk id="5" creationId="{63BD96BA-12A5-151B-D9CD-FACDFCB445B3}"/>
          </ac:spMkLst>
        </pc:spChg>
      </pc:sldChg>
      <pc:sldChg chg="del">
        <pc:chgData name="PAUDEL, Bishnu Prasad" userId="d3210504-8b7e-43bc-a418-f94bab90d2ab" providerId="ADAL" clId="{5DC2607F-F775-49EA-A0DA-760717FCDD9E}" dt="2024-02-07T07:40:06.570" v="27" actId="47"/>
        <pc:sldMkLst>
          <pc:docMk/>
          <pc:sldMk cId="443169685" sldId="2147471289"/>
        </pc:sldMkLst>
      </pc:sldChg>
      <pc:sldChg chg="add del">
        <pc:chgData name="PAUDEL, Bishnu Prasad" userId="d3210504-8b7e-43bc-a418-f94bab90d2ab" providerId="ADAL" clId="{5DC2607F-F775-49EA-A0DA-760717FCDD9E}" dt="2024-02-07T15:58:23.109" v="390"/>
        <pc:sldMkLst>
          <pc:docMk/>
          <pc:sldMk cId="862122663" sldId="2147471305"/>
        </pc:sldMkLst>
      </pc:sldChg>
      <pc:sldChg chg="add">
        <pc:chgData name="PAUDEL, Bishnu Prasad" userId="d3210504-8b7e-43bc-a418-f94bab90d2ab" providerId="ADAL" clId="{5DC2607F-F775-49EA-A0DA-760717FCDD9E}" dt="2024-02-09T06:16:59.049" v="437"/>
        <pc:sldMkLst>
          <pc:docMk/>
          <pc:sldMk cId="2518346767" sldId="2147471305"/>
        </pc:sldMkLst>
      </pc:sldChg>
      <pc:sldChg chg="add del">
        <pc:chgData name="PAUDEL, Bishnu Prasad" userId="d3210504-8b7e-43bc-a418-f94bab90d2ab" providerId="ADAL" clId="{5DC2607F-F775-49EA-A0DA-760717FCDD9E}" dt="2024-02-09T06:16:50.687" v="436" actId="2696"/>
        <pc:sldMkLst>
          <pc:docMk/>
          <pc:sldMk cId="3286221184" sldId="2147471305"/>
        </pc:sldMkLst>
      </pc:sldChg>
      <pc:sldChg chg="modSp del mod">
        <pc:chgData name="PAUDEL, Bishnu Prasad" userId="d3210504-8b7e-43bc-a418-f94bab90d2ab" providerId="ADAL" clId="{5DC2607F-F775-49EA-A0DA-760717FCDD9E}" dt="2024-02-07T13:28:09.878" v="190" actId="47"/>
        <pc:sldMkLst>
          <pc:docMk/>
          <pc:sldMk cId="1710046495" sldId="2147471315"/>
        </pc:sldMkLst>
        <pc:spChg chg="mod">
          <ac:chgData name="PAUDEL, Bishnu Prasad" userId="d3210504-8b7e-43bc-a418-f94bab90d2ab" providerId="ADAL" clId="{5DC2607F-F775-49EA-A0DA-760717FCDD9E}" dt="2024-02-07T13:27:58.995" v="189" actId="242"/>
          <ac:spMkLst>
            <pc:docMk/>
            <pc:sldMk cId="1710046495" sldId="2147471315"/>
            <ac:spMk id="7" creationId="{E7E41A21-210E-C446-A34B-7BA8BC4147DE}"/>
          </ac:spMkLst>
        </pc:spChg>
      </pc:sldChg>
      <pc:sldChg chg="del">
        <pc:chgData name="PAUDEL, Bishnu Prasad" userId="d3210504-8b7e-43bc-a418-f94bab90d2ab" providerId="ADAL" clId="{5DC2607F-F775-49EA-A0DA-760717FCDD9E}" dt="2024-02-07T13:28:10.916" v="191" actId="47"/>
        <pc:sldMkLst>
          <pc:docMk/>
          <pc:sldMk cId="56579923" sldId="2147471318"/>
        </pc:sldMkLst>
      </pc:sldChg>
      <pc:sldChg chg="modSp mod">
        <pc:chgData name="PAUDEL, Bishnu Prasad" userId="d3210504-8b7e-43bc-a418-f94bab90d2ab" providerId="ADAL" clId="{5DC2607F-F775-49EA-A0DA-760717FCDD9E}" dt="2024-02-07T13:31:20.040" v="232" actId="14100"/>
        <pc:sldMkLst>
          <pc:docMk/>
          <pc:sldMk cId="599552438" sldId="2147471319"/>
        </pc:sldMkLst>
        <pc:spChg chg="mod">
          <ac:chgData name="PAUDEL, Bishnu Prasad" userId="d3210504-8b7e-43bc-a418-f94bab90d2ab" providerId="ADAL" clId="{5DC2607F-F775-49EA-A0DA-760717FCDD9E}" dt="2024-02-07T13:28:56.650" v="210" actId="14100"/>
          <ac:spMkLst>
            <pc:docMk/>
            <pc:sldMk cId="599552438" sldId="2147471319"/>
            <ac:spMk id="2" creationId="{AC746E94-BD31-6E8C-AE82-A90F21E32524}"/>
          </ac:spMkLst>
        </pc:spChg>
        <pc:spChg chg="mod">
          <ac:chgData name="PAUDEL, Bishnu Prasad" userId="d3210504-8b7e-43bc-a418-f94bab90d2ab" providerId="ADAL" clId="{5DC2607F-F775-49EA-A0DA-760717FCDD9E}" dt="2024-02-07T13:31:20.040" v="232" actId="14100"/>
          <ac:spMkLst>
            <pc:docMk/>
            <pc:sldMk cId="599552438" sldId="2147471319"/>
            <ac:spMk id="5" creationId="{23D91C58-9839-13A3-DDEA-3F915F6EEC05}"/>
          </ac:spMkLst>
        </pc:spChg>
      </pc:sldChg>
      <pc:sldChg chg="modSp mod">
        <pc:chgData name="PAUDEL, Bishnu Prasad" userId="d3210504-8b7e-43bc-a418-f94bab90d2ab" providerId="ADAL" clId="{5DC2607F-F775-49EA-A0DA-760717FCDD9E}" dt="2024-02-07T13:32:06.378" v="235" actId="14100"/>
        <pc:sldMkLst>
          <pc:docMk/>
          <pc:sldMk cId="1774708575" sldId="2147471320"/>
        </pc:sldMkLst>
        <pc:spChg chg="mod">
          <ac:chgData name="PAUDEL, Bishnu Prasad" userId="d3210504-8b7e-43bc-a418-f94bab90d2ab" providerId="ADAL" clId="{5DC2607F-F775-49EA-A0DA-760717FCDD9E}" dt="2024-02-07T13:32:06.378" v="235" actId="14100"/>
          <ac:spMkLst>
            <pc:docMk/>
            <pc:sldMk cId="1774708575" sldId="2147471320"/>
            <ac:spMk id="3" creationId="{9F17026B-FA1F-390B-45C6-1A29B2FB23CE}"/>
          </ac:spMkLst>
        </pc:spChg>
      </pc:sldChg>
      <pc:sldChg chg="modSp mod">
        <pc:chgData name="PAUDEL, Bishnu Prasad" userId="d3210504-8b7e-43bc-a418-f94bab90d2ab" providerId="ADAL" clId="{5DC2607F-F775-49EA-A0DA-760717FCDD9E}" dt="2024-02-07T13:32:28.140" v="238" actId="1036"/>
        <pc:sldMkLst>
          <pc:docMk/>
          <pc:sldMk cId="1378218344" sldId="2147471321"/>
        </pc:sldMkLst>
        <pc:spChg chg="mod">
          <ac:chgData name="PAUDEL, Bishnu Prasad" userId="d3210504-8b7e-43bc-a418-f94bab90d2ab" providerId="ADAL" clId="{5DC2607F-F775-49EA-A0DA-760717FCDD9E}" dt="2024-02-07T13:32:28.140" v="238" actId="1036"/>
          <ac:spMkLst>
            <pc:docMk/>
            <pc:sldMk cId="1378218344" sldId="2147471321"/>
            <ac:spMk id="3" creationId="{9F17026B-FA1F-390B-45C6-1A29B2FB23CE}"/>
          </ac:spMkLst>
        </pc:spChg>
      </pc:sldChg>
      <pc:sldChg chg="modSp mod">
        <pc:chgData name="PAUDEL, Bishnu Prasad" userId="d3210504-8b7e-43bc-a418-f94bab90d2ab" providerId="ADAL" clId="{5DC2607F-F775-49EA-A0DA-760717FCDD9E}" dt="2024-02-07T13:34:42.250" v="270" actId="20577"/>
        <pc:sldMkLst>
          <pc:docMk/>
          <pc:sldMk cId="2541096047" sldId="2147471322"/>
        </pc:sldMkLst>
        <pc:spChg chg="mod">
          <ac:chgData name="PAUDEL, Bishnu Prasad" userId="d3210504-8b7e-43bc-a418-f94bab90d2ab" providerId="ADAL" clId="{5DC2607F-F775-49EA-A0DA-760717FCDD9E}" dt="2024-02-07T13:34:42.250" v="270" actId="20577"/>
          <ac:spMkLst>
            <pc:docMk/>
            <pc:sldMk cId="2541096047" sldId="2147471322"/>
            <ac:spMk id="3" creationId="{9F17026B-FA1F-390B-45C6-1A29B2FB23CE}"/>
          </ac:spMkLst>
        </pc:spChg>
      </pc:sldChg>
      <pc:sldChg chg="modSp mod">
        <pc:chgData name="PAUDEL, Bishnu Prasad" userId="d3210504-8b7e-43bc-a418-f94bab90d2ab" providerId="ADAL" clId="{5DC2607F-F775-49EA-A0DA-760717FCDD9E}" dt="2024-02-07T13:34:04.686" v="261" actId="20577"/>
        <pc:sldMkLst>
          <pc:docMk/>
          <pc:sldMk cId="1962392761" sldId="2147471323"/>
        </pc:sldMkLst>
        <pc:spChg chg="mod">
          <ac:chgData name="PAUDEL, Bishnu Prasad" userId="d3210504-8b7e-43bc-a418-f94bab90d2ab" providerId="ADAL" clId="{5DC2607F-F775-49EA-A0DA-760717FCDD9E}" dt="2024-02-07T13:34:04.686" v="261" actId="20577"/>
          <ac:spMkLst>
            <pc:docMk/>
            <pc:sldMk cId="1962392761" sldId="2147471323"/>
            <ac:spMk id="2" creationId="{2AAF1E0B-2E4D-BF56-F432-B96F8F434E14}"/>
          </ac:spMkLst>
        </pc:spChg>
      </pc:sldChg>
      <pc:sldChg chg="modSp mod">
        <pc:chgData name="PAUDEL, Bishnu Prasad" userId="d3210504-8b7e-43bc-a418-f94bab90d2ab" providerId="ADAL" clId="{5DC2607F-F775-49EA-A0DA-760717FCDD9E}" dt="2024-02-07T07:38:54.565" v="15" actId="14100"/>
        <pc:sldMkLst>
          <pc:docMk/>
          <pc:sldMk cId="3103475692" sldId="2147471326"/>
        </pc:sldMkLst>
        <pc:picChg chg="mod">
          <ac:chgData name="PAUDEL, Bishnu Prasad" userId="d3210504-8b7e-43bc-a418-f94bab90d2ab" providerId="ADAL" clId="{5DC2607F-F775-49EA-A0DA-760717FCDD9E}" dt="2024-02-07T07:38:54.565" v="15" actId="14100"/>
          <ac:picMkLst>
            <pc:docMk/>
            <pc:sldMk cId="3103475692" sldId="2147471326"/>
            <ac:picMk id="4" creationId="{1964223C-2E13-55A7-C084-5FD4E188F1B2}"/>
          </ac:picMkLst>
        </pc:picChg>
      </pc:sldChg>
      <pc:sldChg chg="modSp mod">
        <pc:chgData name="PAUDEL, Bishnu Prasad" userId="d3210504-8b7e-43bc-a418-f94bab90d2ab" providerId="ADAL" clId="{5DC2607F-F775-49EA-A0DA-760717FCDD9E}" dt="2024-02-07T07:39:05.023" v="17" actId="14100"/>
        <pc:sldMkLst>
          <pc:docMk/>
          <pc:sldMk cId="1095834881" sldId="2147471327"/>
        </pc:sldMkLst>
        <pc:picChg chg="mod">
          <ac:chgData name="PAUDEL, Bishnu Prasad" userId="d3210504-8b7e-43bc-a418-f94bab90d2ab" providerId="ADAL" clId="{5DC2607F-F775-49EA-A0DA-760717FCDD9E}" dt="2024-02-07T07:39:05.023" v="17" actId="14100"/>
          <ac:picMkLst>
            <pc:docMk/>
            <pc:sldMk cId="1095834881" sldId="2147471327"/>
            <ac:picMk id="3" creationId="{2E0052F5-28FC-1DE6-EA61-4EBFA7A90DB8}"/>
          </ac:picMkLst>
        </pc:picChg>
      </pc:sldChg>
      <pc:sldChg chg="modSp mod">
        <pc:chgData name="PAUDEL, Bishnu Prasad" userId="d3210504-8b7e-43bc-a418-f94bab90d2ab" providerId="ADAL" clId="{5DC2607F-F775-49EA-A0DA-760717FCDD9E}" dt="2024-02-07T13:27:36.309" v="188" actId="1036"/>
        <pc:sldMkLst>
          <pc:docMk/>
          <pc:sldMk cId="1635006383" sldId="2147471337"/>
        </pc:sldMkLst>
        <pc:spChg chg="mod">
          <ac:chgData name="PAUDEL, Bishnu Prasad" userId="d3210504-8b7e-43bc-a418-f94bab90d2ab" providerId="ADAL" clId="{5DC2607F-F775-49EA-A0DA-760717FCDD9E}" dt="2024-02-07T13:27:36.309" v="188" actId="1036"/>
          <ac:spMkLst>
            <pc:docMk/>
            <pc:sldMk cId="1635006383" sldId="2147471337"/>
            <ac:spMk id="6" creationId="{5713C1B6-EC30-4573-8A04-E855A6D0B5EF}"/>
          </ac:spMkLst>
        </pc:spChg>
      </pc:sldChg>
      <pc:sldChg chg="addSp modSp mod">
        <pc:chgData name="PAUDEL, Bishnu Prasad" userId="d3210504-8b7e-43bc-a418-f94bab90d2ab" providerId="ADAL" clId="{5DC2607F-F775-49EA-A0DA-760717FCDD9E}" dt="2024-02-07T13:42:28.407" v="307" actId="1076"/>
        <pc:sldMkLst>
          <pc:docMk/>
          <pc:sldMk cId="2362141780" sldId="2147471346"/>
        </pc:sldMkLst>
        <pc:spChg chg="add mod">
          <ac:chgData name="PAUDEL, Bishnu Prasad" userId="d3210504-8b7e-43bc-a418-f94bab90d2ab" providerId="ADAL" clId="{5DC2607F-F775-49EA-A0DA-760717FCDD9E}" dt="2024-02-07T13:42:28.407" v="307" actId="1076"/>
          <ac:spMkLst>
            <pc:docMk/>
            <pc:sldMk cId="2362141780" sldId="2147471346"/>
            <ac:spMk id="2" creationId="{127CA1A7-780A-9D20-B7B8-68939008F23C}"/>
          </ac:spMkLst>
        </pc:spChg>
      </pc:sldChg>
      <pc:sldChg chg="modSp mod">
        <pc:chgData name="PAUDEL, Bishnu Prasad" userId="d3210504-8b7e-43bc-a418-f94bab90d2ab" providerId="ADAL" clId="{5DC2607F-F775-49EA-A0DA-760717FCDD9E}" dt="2024-02-07T13:39:02.972" v="299" actId="1036"/>
        <pc:sldMkLst>
          <pc:docMk/>
          <pc:sldMk cId="1137531322" sldId="2147471354"/>
        </pc:sldMkLst>
        <pc:spChg chg="mod">
          <ac:chgData name="PAUDEL, Bishnu Prasad" userId="d3210504-8b7e-43bc-a418-f94bab90d2ab" providerId="ADAL" clId="{5DC2607F-F775-49EA-A0DA-760717FCDD9E}" dt="2024-02-07T13:38:53.916" v="290" actId="242"/>
          <ac:spMkLst>
            <pc:docMk/>
            <pc:sldMk cId="1137531322" sldId="2147471354"/>
            <ac:spMk id="4" creationId="{E42D07E9-5E85-9D16-04BA-EB15C9881032}"/>
          </ac:spMkLst>
        </pc:spChg>
        <pc:picChg chg="mod">
          <ac:chgData name="PAUDEL, Bishnu Prasad" userId="d3210504-8b7e-43bc-a418-f94bab90d2ab" providerId="ADAL" clId="{5DC2607F-F775-49EA-A0DA-760717FCDD9E}" dt="2024-02-07T13:39:02.972" v="299" actId="1036"/>
          <ac:picMkLst>
            <pc:docMk/>
            <pc:sldMk cId="1137531322" sldId="2147471354"/>
            <ac:picMk id="5" creationId="{760BF683-CB48-1921-9786-0CB6960F6AAB}"/>
          </ac:picMkLst>
        </pc:picChg>
      </pc:sldChg>
      <pc:sldChg chg="add del">
        <pc:chgData name="PAUDEL, Bishnu Prasad" userId="d3210504-8b7e-43bc-a418-f94bab90d2ab" providerId="ADAL" clId="{5DC2607F-F775-49EA-A0DA-760717FCDD9E}" dt="2024-02-07T07:37:39.366" v="11" actId="47"/>
        <pc:sldMkLst>
          <pc:docMk/>
          <pc:sldMk cId="1533743194" sldId="2147471357"/>
        </pc:sldMkLst>
      </pc:sldChg>
      <pc:sldChg chg="add del">
        <pc:chgData name="PAUDEL, Bishnu Prasad" userId="d3210504-8b7e-43bc-a418-f94bab90d2ab" providerId="ADAL" clId="{5DC2607F-F775-49EA-A0DA-760717FCDD9E}" dt="2024-02-07T07:37:41.492" v="12" actId="47"/>
        <pc:sldMkLst>
          <pc:docMk/>
          <pc:sldMk cId="2277542209" sldId="2147471358"/>
        </pc:sldMkLst>
      </pc:sldChg>
      <pc:sldChg chg="add del">
        <pc:chgData name="PAUDEL, Bishnu Prasad" userId="d3210504-8b7e-43bc-a418-f94bab90d2ab" providerId="ADAL" clId="{5DC2607F-F775-49EA-A0DA-760717FCDD9E}" dt="2024-02-07T07:37:42.823" v="13" actId="47"/>
        <pc:sldMkLst>
          <pc:docMk/>
          <pc:sldMk cId="90405492" sldId="2147471359"/>
        </pc:sldMkLst>
      </pc:sldChg>
      <pc:sldChg chg="add del">
        <pc:chgData name="PAUDEL, Bishnu Prasad" userId="d3210504-8b7e-43bc-a418-f94bab90d2ab" providerId="ADAL" clId="{5DC2607F-F775-49EA-A0DA-760717FCDD9E}" dt="2024-02-07T07:37:45.432" v="14" actId="47"/>
        <pc:sldMkLst>
          <pc:docMk/>
          <pc:sldMk cId="580959748" sldId="2147471360"/>
        </pc:sldMkLst>
      </pc:sldChg>
      <pc:sldChg chg="modSp mod">
        <pc:chgData name="PAUDEL, Bishnu Prasad" userId="d3210504-8b7e-43bc-a418-f94bab90d2ab" providerId="ADAL" clId="{5DC2607F-F775-49EA-A0DA-760717FCDD9E}" dt="2024-02-08T10:34:42.344" v="396" actId="207"/>
        <pc:sldMkLst>
          <pc:docMk/>
          <pc:sldMk cId="2350536587" sldId="2147471362"/>
        </pc:sldMkLst>
        <pc:spChg chg="mod">
          <ac:chgData name="PAUDEL, Bishnu Prasad" userId="d3210504-8b7e-43bc-a418-f94bab90d2ab" providerId="ADAL" clId="{5DC2607F-F775-49EA-A0DA-760717FCDD9E}" dt="2024-02-08T10:34:42.344" v="396" actId="207"/>
          <ac:spMkLst>
            <pc:docMk/>
            <pc:sldMk cId="2350536587" sldId="2147471362"/>
            <ac:spMk id="2" creationId="{96B1F9A6-8071-4BEF-81F5-5B6435920947}"/>
          </ac:spMkLst>
        </pc:spChg>
      </pc:sldChg>
      <pc:sldChg chg="del">
        <pc:chgData name="PAUDEL, Bishnu Prasad" userId="d3210504-8b7e-43bc-a418-f94bab90d2ab" providerId="ADAL" clId="{5DC2607F-F775-49EA-A0DA-760717FCDD9E}" dt="2024-02-09T06:30:31.892" v="439" actId="47"/>
        <pc:sldMkLst>
          <pc:docMk/>
          <pc:sldMk cId="3631319001" sldId="2147471363"/>
        </pc:sldMkLst>
      </pc:sldChg>
      <pc:sldChg chg="add del">
        <pc:chgData name="PAUDEL, Bishnu Prasad" userId="d3210504-8b7e-43bc-a418-f94bab90d2ab" providerId="ADAL" clId="{5DC2607F-F775-49EA-A0DA-760717FCDD9E}" dt="2024-02-07T07:39:22.555" v="19" actId="47"/>
        <pc:sldMkLst>
          <pc:docMk/>
          <pc:sldMk cId="1915137396" sldId="2147471364"/>
        </pc:sldMkLst>
      </pc:sldChg>
      <pc:sldChg chg="modSp add">
        <pc:chgData name="PAUDEL, Bishnu Prasad" userId="d3210504-8b7e-43bc-a418-f94bab90d2ab" providerId="ADAL" clId="{5DC2607F-F775-49EA-A0DA-760717FCDD9E}" dt="2024-02-07T13:22:06.680" v="136" actId="1038"/>
        <pc:sldMkLst>
          <pc:docMk/>
          <pc:sldMk cId="3267571203" sldId="2147471364"/>
        </pc:sldMkLst>
        <pc:graphicFrameChg chg="mod">
          <ac:chgData name="PAUDEL, Bishnu Prasad" userId="d3210504-8b7e-43bc-a418-f94bab90d2ab" providerId="ADAL" clId="{5DC2607F-F775-49EA-A0DA-760717FCDD9E}" dt="2024-02-07T13:21:56.545" v="134"/>
          <ac:graphicFrameMkLst>
            <pc:docMk/>
            <pc:sldMk cId="3267571203" sldId="2147471364"/>
            <ac:graphicFrameMk id="6" creationId="{338399D2-33A2-8625-76E8-902940CF81BC}"/>
          </ac:graphicFrameMkLst>
        </pc:graphicFrameChg>
        <pc:picChg chg="mod">
          <ac:chgData name="PAUDEL, Bishnu Prasad" userId="d3210504-8b7e-43bc-a418-f94bab90d2ab" providerId="ADAL" clId="{5DC2607F-F775-49EA-A0DA-760717FCDD9E}" dt="2024-02-07T13:22:06.680" v="136" actId="1038"/>
          <ac:picMkLst>
            <pc:docMk/>
            <pc:sldMk cId="3267571203" sldId="2147471364"/>
            <ac:picMk id="2" creationId="{C4446362-0F72-2C2A-9D9D-24F1454C06CF}"/>
          </ac:picMkLst>
        </pc:picChg>
      </pc:sldChg>
      <pc:sldChg chg="modSp add mod">
        <pc:chgData name="PAUDEL, Bishnu Prasad" userId="d3210504-8b7e-43bc-a418-f94bab90d2ab" providerId="ADAL" clId="{5DC2607F-F775-49EA-A0DA-760717FCDD9E}" dt="2024-02-07T13:43:06.981" v="311" actId="14100"/>
        <pc:sldMkLst>
          <pc:docMk/>
          <pc:sldMk cId="1811936744" sldId="2147471371"/>
        </pc:sldMkLst>
        <pc:spChg chg="mod">
          <ac:chgData name="PAUDEL, Bishnu Prasad" userId="d3210504-8b7e-43bc-a418-f94bab90d2ab" providerId="ADAL" clId="{5DC2607F-F775-49EA-A0DA-760717FCDD9E}" dt="2024-02-07T13:43:06.981" v="311" actId="14100"/>
          <ac:spMkLst>
            <pc:docMk/>
            <pc:sldMk cId="1811936744" sldId="2147471371"/>
            <ac:spMk id="11" creationId="{00000000-0000-0000-0000-000000000000}"/>
          </ac:spMkLst>
        </pc:spChg>
      </pc:sldChg>
      <pc:sldChg chg="modSp add mod">
        <pc:chgData name="PAUDEL, Bishnu Prasad" userId="d3210504-8b7e-43bc-a418-f94bab90d2ab" providerId="ADAL" clId="{5DC2607F-F775-49EA-A0DA-760717FCDD9E}" dt="2024-02-07T14:10:36.239" v="381" actId="948"/>
        <pc:sldMkLst>
          <pc:docMk/>
          <pc:sldMk cId="3880781897" sldId="2147471372"/>
        </pc:sldMkLst>
        <pc:spChg chg="mod">
          <ac:chgData name="PAUDEL, Bishnu Prasad" userId="d3210504-8b7e-43bc-a418-f94bab90d2ab" providerId="ADAL" clId="{5DC2607F-F775-49EA-A0DA-760717FCDD9E}" dt="2024-02-07T14:10:36.239" v="381" actId="948"/>
          <ac:spMkLst>
            <pc:docMk/>
            <pc:sldMk cId="3880781897" sldId="2147471372"/>
            <ac:spMk id="3" creationId="{CB7B4DD5-B824-483F-8BC0-4C40FEB712D9}"/>
          </ac:spMkLst>
        </pc:spChg>
        <pc:spChg chg="mod">
          <ac:chgData name="PAUDEL, Bishnu Prasad" userId="d3210504-8b7e-43bc-a418-f94bab90d2ab" providerId="ADAL" clId="{5DC2607F-F775-49EA-A0DA-760717FCDD9E}" dt="2024-02-07T07:48:36.626" v="33"/>
          <ac:spMkLst>
            <pc:docMk/>
            <pc:sldMk cId="3880781897" sldId="2147471372"/>
            <ac:spMk id="4" creationId="{3A4EDD2D-AFF2-4F68-9718-BEF3DC06FD4B}"/>
          </ac:spMkLst>
        </pc:spChg>
      </pc:sldChg>
      <pc:sldChg chg="add">
        <pc:chgData name="PAUDEL, Bishnu Prasad" userId="d3210504-8b7e-43bc-a418-f94bab90d2ab" providerId="ADAL" clId="{5DC2607F-F775-49EA-A0DA-760717FCDD9E}" dt="2024-02-09T06:30:23.146" v="438"/>
        <pc:sldMkLst>
          <pc:docMk/>
          <pc:sldMk cId="436587" sldId="2147471373"/>
        </pc:sldMkLst>
      </pc:sldChg>
      <pc:sldChg chg="add">
        <pc:chgData name="PAUDEL, Bishnu Prasad" userId="d3210504-8b7e-43bc-a418-f94bab90d2ab" providerId="ADAL" clId="{5DC2607F-F775-49EA-A0DA-760717FCDD9E}" dt="2024-02-09T06:30:23.146" v="438"/>
        <pc:sldMkLst>
          <pc:docMk/>
          <pc:sldMk cId="1138556618" sldId="2147471374"/>
        </pc:sldMkLst>
      </pc:sldChg>
      <pc:sldMasterChg chg="modSldLayout">
        <pc:chgData name="PAUDEL, Bishnu Prasad" userId="d3210504-8b7e-43bc-a418-f94bab90d2ab" providerId="ADAL" clId="{5DC2607F-F775-49EA-A0DA-760717FCDD9E}" dt="2024-02-07T07:40:20.716" v="29" actId="478"/>
        <pc:sldMasterMkLst>
          <pc:docMk/>
          <pc:sldMasterMk cId="2388864062" sldId="2147483648"/>
        </pc:sldMasterMkLst>
        <pc:sldLayoutChg chg="addSp delSp modSp mod">
          <pc:chgData name="PAUDEL, Bishnu Prasad" userId="d3210504-8b7e-43bc-a418-f94bab90d2ab" providerId="ADAL" clId="{5DC2607F-F775-49EA-A0DA-760717FCDD9E}" dt="2024-02-07T07:40:20.716" v="29" actId="478"/>
          <pc:sldLayoutMkLst>
            <pc:docMk/>
            <pc:sldMasterMk cId="2388864062" sldId="2147483648"/>
            <pc:sldLayoutMk cId="761431749" sldId="2147483652"/>
          </pc:sldLayoutMkLst>
          <pc:spChg chg="add del mod">
            <ac:chgData name="PAUDEL, Bishnu Prasad" userId="d3210504-8b7e-43bc-a418-f94bab90d2ab" providerId="ADAL" clId="{5DC2607F-F775-49EA-A0DA-760717FCDD9E}" dt="2024-02-07T07:40:18.829" v="28" actId="478"/>
            <ac:spMkLst>
              <pc:docMk/>
              <pc:sldMasterMk cId="2388864062" sldId="2147483648"/>
              <pc:sldLayoutMk cId="761431749" sldId="2147483652"/>
              <ac:spMk id="16" creationId="{2D395DFA-5854-4A2B-809B-E1F9CF103066}"/>
            </ac:spMkLst>
          </pc:spChg>
          <pc:picChg chg="add del">
            <ac:chgData name="PAUDEL, Bishnu Prasad" userId="d3210504-8b7e-43bc-a418-f94bab90d2ab" providerId="ADAL" clId="{5DC2607F-F775-49EA-A0DA-760717FCDD9E}" dt="2024-02-07T07:40:20.716" v="29" actId="478"/>
            <ac:picMkLst>
              <pc:docMk/>
              <pc:sldMasterMk cId="2388864062" sldId="2147483648"/>
              <pc:sldLayoutMk cId="761431749" sldId="2147483652"/>
              <ac:picMk id="14" creationId="{A8EA3BA6-2176-4091-B1A7-ED49EE841645}"/>
            </ac:picMkLst>
          </pc:picChg>
          <pc:picChg chg="del">
            <ac:chgData name="PAUDEL, Bishnu Prasad" userId="d3210504-8b7e-43bc-a418-f94bab90d2ab" providerId="ADAL" clId="{5DC2607F-F775-49EA-A0DA-760717FCDD9E}" dt="2024-02-07T07:39:32.871" v="20" actId="478"/>
            <ac:picMkLst>
              <pc:docMk/>
              <pc:sldMasterMk cId="2388864062" sldId="2147483648"/>
              <pc:sldLayoutMk cId="761431749" sldId="2147483652"/>
              <ac:picMk id="17" creationId="{6F2AB33D-1573-49C2-9D08-F29A368960DC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server\Working%20Directory\918-Post%20Campaign%20Coverage%20Survey%20for%20Measles%20Rubella%20Vaccination%20Campaign%202020%20in%20Nepal.918\Book1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server\Working%20Directory\918-Post%20Campaign%20Coverage%20Survey%20for%20Measles%20Rubella%20Vaccination%20Campaign%202020%20in%20Nepal.918\Book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vaccinated (Basic Antigens)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ONTASY_ HIMALI_ TT" panose="040B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NFHS 1996</c:v>
                </c:pt>
                <c:pt idx="1">
                  <c:v>NDHS 2001</c:v>
                </c:pt>
                <c:pt idx="2">
                  <c:v>NDHS 2006</c:v>
                </c:pt>
                <c:pt idx="3">
                  <c:v>NDHS 2011</c:v>
                </c:pt>
                <c:pt idx="4">
                  <c:v>NDHS 2016</c:v>
                </c:pt>
                <c:pt idx="5">
                  <c:v>NDHS 2022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66</c:v>
                </c:pt>
                <c:pt idx="2">
                  <c:v>83</c:v>
                </c:pt>
                <c:pt idx="3">
                  <c:v>87</c:v>
                </c:pt>
                <c:pt idx="4">
                  <c:v>78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1-4977-8D40-C0EB57C6C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vaccination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FONTASY_ HIMALI_ TT" panose="040B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NFHS 1996</c:v>
                </c:pt>
                <c:pt idx="1">
                  <c:v>NDHS 2001</c:v>
                </c:pt>
                <c:pt idx="2">
                  <c:v>NDHS 2006</c:v>
                </c:pt>
                <c:pt idx="3">
                  <c:v>NDHS 2011</c:v>
                </c:pt>
                <c:pt idx="4">
                  <c:v>NDHS 2016</c:v>
                </c:pt>
                <c:pt idx="5">
                  <c:v>NDHS 2022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41-4977-8D40-C0EB57C6C8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269632"/>
        <c:axId val="34270880"/>
      </c:lineChart>
      <c:catAx>
        <c:axId val="342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0880"/>
        <c:crosses val="autoZero"/>
        <c:auto val="1"/>
        <c:lblAlgn val="ctr"/>
        <c:lblOffset val="100"/>
        <c:noMultiLvlLbl val="0"/>
      </c:catAx>
      <c:valAx>
        <c:axId val="3427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7507678561456"/>
          <c:y val="6.6247943964720807E-2"/>
          <c:w val="0.79415211427281585"/>
          <c:h val="0.806144998994324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256E-4908-8793-B325B087F42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6E-4908-8793-B325B087F42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6E-4908-8793-B325B087F42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6E-4908-8793-B325B087F42F}"/>
              </c:ext>
            </c:extLst>
          </c:dPt>
          <c:dLbls>
            <c:dLbl>
              <c:idx val="0"/>
              <c:layout>
                <c:manualLayout>
                  <c:x val="-0.13824835776743377"/>
                  <c:y val="0.211998770462918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ne-NP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१ मात्रा पनि नलगाएको २६ %</a:t>
                    </a:r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07695654065336"/>
                      <c:h val="0.142541388612686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6E-4908-8793-B325B087F42F}"/>
                </c:ext>
              </c:extLst>
            </c:dLbl>
            <c:dLbl>
              <c:idx val="1"/>
              <c:layout>
                <c:manualLayout>
                  <c:x val="-0.15907266425950906"/>
                  <c:y val="-0.239360782239189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ne-NP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१ मात्रा लगाएको २३ %</a:t>
                    </a: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42718348051796"/>
                      <c:h val="0.174246123094663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56E-4908-8793-B325B087F42F}"/>
                </c:ext>
              </c:extLst>
            </c:dLbl>
            <c:dLbl>
              <c:idx val="2"/>
              <c:layout>
                <c:manualLayout>
                  <c:x val="0.22312303330868172"/>
                  <c:y val="-0.2316175608588280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ne-NP" sz="2000" b="1" baseline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२ वा सो भन्दा बढी मात्रा लगाएको २१ </a:t>
                    </a:r>
                    <a:r>
                      <a:rPr lang="ne-NP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%</a:t>
                    </a:r>
                  </a:p>
                </c:rich>
              </c:tx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232044198895"/>
                      <c:h val="0.13458874050851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256E-4908-8793-B325B087F42F}"/>
                </c:ext>
              </c:extLst>
            </c:dLbl>
            <c:dLbl>
              <c:idx val="3"/>
              <c:layout>
                <c:manualLayout>
                  <c:x val="0.18399878192021576"/>
                  <c:y val="0.188078981340982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ne-NP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थाहा नभएको ३० %</a:t>
                    </a:r>
                  </a:p>
                </c:rich>
              </c:tx>
              <c:spPr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86372007366481"/>
                      <c:h val="0.104024667729208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56E-4908-8793-B325B087F42F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 dose</c:v>
                </c:pt>
                <c:pt idx="1">
                  <c:v>1 dose</c:v>
                </c:pt>
                <c:pt idx="2">
                  <c:v>&gt;=2 doses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311</c:v>
                </c:pt>
                <c:pt idx="1">
                  <c:v>274</c:v>
                </c:pt>
                <c:pt idx="2">
                  <c:v>255</c:v>
                </c:pt>
                <c:pt idx="3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6E-4908-8793-B325B087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40820011891914E-2"/>
          <c:y val="2.8085446378158824E-2"/>
          <c:w val="0.92093488477476804"/>
          <c:h val="0.8579470194326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Sheet1!$A$90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3-4ABD-859A-D137C0E9C5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FONTASY_ HIMALI_ TT" panose="040B0500000000000000" pitchFamily="8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Sheet1!$B$89:$D$89</c:f>
              <c:strCache>
                <c:ptCount val="3"/>
                <c:pt idx="0">
                  <c:v>Phase I</c:v>
                </c:pt>
                <c:pt idx="1">
                  <c:v>Phase II</c:v>
                </c:pt>
                <c:pt idx="2">
                  <c:v>National</c:v>
                </c:pt>
              </c:strCache>
            </c:strRef>
          </c:cat>
          <c:val>
            <c:numRef>
              <c:f>Sheet1!$B$90:$D$90</c:f>
              <c:numCache>
                <c:formatCode>General</c:formatCode>
                <c:ptCount val="3"/>
                <c:pt idx="0" formatCode="0.0">
                  <c:v>87</c:v>
                </c:pt>
                <c:pt idx="1">
                  <c:v>80.599999999999994</c:v>
                </c:pt>
                <c:pt idx="2" formatCode="0.0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3-4ABD-859A-D137C0E9C5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488640"/>
        <c:axId val="412485504"/>
      </c:barChart>
      <c:catAx>
        <c:axId val="4124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2485504"/>
        <c:crosses val="autoZero"/>
        <c:auto val="1"/>
        <c:lblAlgn val="ctr"/>
        <c:lblOffset val="100"/>
        <c:noMultiLvlLbl val="0"/>
      </c:catAx>
      <c:valAx>
        <c:axId val="412485504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 b="0">
                <a:latin typeface="FONTASY_ HIMALI_ TT" panose="040B0500000000000000" pitchFamily="82" charset="0"/>
              </a:defRPr>
            </a:pPr>
            <a:endParaRPr lang="en-US"/>
          </a:p>
        </c:txPr>
        <c:crossAx val="4124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/>
      </a:solidFill>
    </a:ln>
    <a:effectLst/>
  </c:spPr>
  <c:txPr>
    <a:bodyPr/>
    <a:lstStyle/>
    <a:p>
      <a:pPr>
        <a:defRPr sz="2000" b="1">
          <a:solidFill>
            <a:sysClr val="windowText" lastClr="000000"/>
          </a:solidFill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15-428E-9703-3F00AA7C18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15-428E-9703-3F00AA7C1898}"/>
              </c:ext>
            </c:extLst>
          </c:dPt>
          <c:dLbls>
            <c:dLbl>
              <c:idx val="0"/>
              <c:layout>
                <c:manualLayout>
                  <c:x val="-0.18719574464436337"/>
                  <c:y val="-0.26699187992125983"/>
                </c:manualLayout>
              </c:layout>
              <c:tx>
                <c:rich>
                  <a:bodyPr rot="0" vert="horz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ne-NP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अभियानवारे जानकारी पाएको </a:t>
                    </a:r>
                    <a:r>
                      <a:rPr lang="ne-NP" sz="16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८७ </a:t>
                    </a:r>
                    <a:r>
                      <a:rPr lang="ne-NP" altLang="en-US" sz="16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%</a:t>
                    </a:r>
                    <a:endParaRPr lang="ne-NP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257236407182525"/>
                      <c:h val="0.131250000000000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415-428E-9703-3F00AA7C1898}"/>
                </c:ext>
              </c:extLst>
            </c:dLbl>
            <c:dLbl>
              <c:idx val="1"/>
              <c:layout>
                <c:manualLayout>
                  <c:x val="7.7025320863460409E-2"/>
                  <c:y val="-1.7362512303149617E-2"/>
                </c:manualLayout>
              </c:layout>
              <c:tx>
                <c:rich>
                  <a:bodyPr/>
                  <a:lstStyle/>
                  <a:p>
                    <a:r>
                      <a:rPr lang="ne-NP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अभियानवारे जानकारी नपाएको १३ </a:t>
                    </a:r>
                    <a:r>
                      <a:rPr lang="ne-NP" altLang="en-US" sz="16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%</a:t>
                    </a:r>
                    <a:endParaRPr lang="ne-NP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88714017690069"/>
                      <c:h val="0.168749999999999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415-428E-9703-3F00AA7C1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Sheet5!$A$24:$A$25</c:f>
              <c:strCache>
                <c:ptCount val="2"/>
                <c:pt idx="0">
                  <c:v>Received Information on the Campaign</c:v>
                </c:pt>
                <c:pt idx="1">
                  <c:v>Did Not Receive Information</c:v>
                </c:pt>
              </c:strCache>
            </c:strRef>
          </c:cat>
          <c:val>
            <c:numRef>
              <c:f>Sheet5!$B$24:$B$25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15-428E-9703-3F00AA7C18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0.64176</cdr:x>
      <cdr:y>0.03675</cdr:y>
    </cdr:from>
    <cdr:to>
      <cdr:x>1</cdr:x>
      <cdr:y>0.20612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DA25A9-FB84-D34F-E0A5-E34A2E0A3FB0}"/>
            </a:ext>
          </a:extLst>
        </cdr:cNvPr>
        <cdr:cNvSpPr txBox="1"/>
      </cdr:nvSpPr>
      <cdr:spPr>
        <a:xfrm xmlns:a="http://schemas.openxmlformats.org/drawingml/2006/main">
          <a:off x="3218576" y="165922"/>
          <a:ext cx="1442907" cy="76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4B5340-91AC-F56B-B850-73715D2D3B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370A1-E500-B550-077E-53AC2C4C7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5558-F9D2-48B7-A2C7-ABDA445348C6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F4758-BE0F-77DA-3E37-530D719B3D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2160D-B038-F509-0314-A62E4E6312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40BC9-152D-4ABC-B2DD-5B70A22E8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5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1F717-3670-4C0C-B94F-64ED3354104A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12133-0C83-46A5-9BA4-BDA204D0C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9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2133-0C83-46A5-9BA4-BDA204D0C5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2133-0C83-46A5-9BA4-BDA204D0C5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2133-0C83-46A5-9BA4-BDA204D0C5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9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46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2133-0C83-46A5-9BA4-BDA204D0C5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9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nationwide MR- SIA 2020, amid ongoing COVID-19 pandemic, could not achieve campaign coverage with equity and build population immunity as per the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E50AA-2A99-7246-9238-01BC98BEA453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078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66B5-B967-497D-A3DF-8F1C50B743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66B5-B967-497D-A3DF-8F1C50B743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F6D3419-2162-C65C-9F33-1254A93B2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369545E-5A3A-61B7-3866-E11F583F6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249E5DC-F6F7-63A9-305A-0D5D85D94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CC934-591B-4D40-8712-55B5052F94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7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3FC02-9DF9-48B8-AC5A-809DEE3FEE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4431CF4-7602-43BE-9872-4102A3AD22C6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1761-1515-4E22-8E79-A9B5C6BEC2D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B7D4F-9956-4702-95BA-1D8CD5E9B65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939BFEC-F3B8-4C87-848D-081A1E7A6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F55A-41B5-4501-A8E3-EB45A96B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013423"/>
            <a:ext cx="10856422" cy="5163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15E8E-73D4-476C-B125-3DCC81AA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CF4-7602-43BE-9872-4102A3AD22C6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BEF9-D735-4568-A1EF-95BA5B89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2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9A3CB-B881-47DB-A0D0-A77308CC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CF4-7602-43BE-9872-4102A3AD22C6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60637-264B-4BC5-8514-A92B9E92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0391C-7D2C-4ACA-AC8B-44A2F31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BFEC-F3B8-4C87-848D-081A1E7A6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5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F55A-41B5-4501-A8E3-EB45A96B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013423"/>
            <a:ext cx="10856422" cy="5163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15E8E-73D4-476C-B125-3DCC81AA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CF4-7602-43BE-9872-4102A3AD22C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BEF9-D735-4568-A1EF-95BA5B89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6C96F-0146-4E47-8E05-17D77DC6C843}"/>
              </a:ext>
            </a:extLst>
          </p:cNvPr>
          <p:cNvSpPr/>
          <p:nvPr userDrawn="1"/>
        </p:nvSpPr>
        <p:spPr>
          <a:xfrm>
            <a:off x="-23425" y="-15407"/>
            <a:ext cx="1221542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6143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2560-1A80-80FD-CE95-F655C2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FA3F-0D98-F2E7-0FBD-3B5E3E7B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2F06A-E91D-4521-1431-D26B1F7B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2028-F7B5-4EE4-B043-30FA9075773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87917-FDF2-7B81-AAA5-E4C970D8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152C-8387-1199-5DEF-D82AEDF5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E021-B298-4B93-9D35-460265458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45C06-D16F-4259-9B68-5321AE5B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00B2-8FEA-4458-BACD-BB42F3F37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7885D-ECAB-4838-836F-AC4D647B1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1CF4-7602-43BE-9872-4102A3AD22C6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C4FDB-6FE0-40BE-A9AF-DDE93DC93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6162F-538A-4303-9040-E105276A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BFEC-F3B8-4C87-848D-081A1E7A6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6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4612-FBFD-454C-B64A-6C09F12988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20210"/>
            <a:ext cx="12192000" cy="1737193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ne-IN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 अभियान</a:t>
            </a:r>
            <a:r>
              <a:rPr lang="en-US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२०८०</a:t>
            </a:r>
            <a:r>
              <a:rPr lang="ne-NP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ne-IN" sz="6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८१ 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B59D3-BB0B-44BD-A790-6FE5659CCE8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403799"/>
            <a:ext cx="12192000" cy="2101931"/>
          </a:xfrm>
          <a:solidFill>
            <a:schemeClr val="bg1">
              <a:lumMod val="85000"/>
            </a:schemeClr>
          </a:solidFill>
        </p:spPr>
        <p:txBody>
          <a:bodyPr anchor="t"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ne-NP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स्थानीय </a:t>
            </a:r>
            <a:r>
              <a:rPr lang="ne-IN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तह </a:t>
            </a:r>
            <a:r>
              <a:rPr lang="ne-NP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स्तरीय</a:t>
            </a:r>
            <a:r>
              <a:rPr lang="en-US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वडास्तरीय </a:t>
            </a:r>
            <a:endParaRPr 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ne-NP" sz="4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समन्वय समितिको</a:t>
            </a:r>
            <a:r>
              <a:rPr lang="en-US" sz="4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बैठक तथा अभिमुखीकरण</a:t>
            </a:r>
            <a:r>
              <a:rPr lang="en-US" sz="4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गोष्ठि </a:t>
            </a:r>
            <a:endParaRPr lang="en-US" sz="4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1C577-CFC7-8B75-D142-290996AA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740" y="519004"/>
            <a:ext cx="1199993" cy="14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9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9473B3-F873-BC62-2237-DDEB9C7B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7" y="1041560"/>
            <a:ext cx="11855115" cy="3530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लक्षित उमेरका बालबालिकाहरूलार्इ 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 लगाएर दादुरा र रूबेला रोग विरूद्ध प्रतिरोधात्मक क्षमता अभिवृद्धि गरी ती रोगहरूबाट संक्रमण हुनसक्ने सम्भावनालार्इ न्यूनीकरण गर्ने ।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पाँच वर्ष मुनिका बालबालिकाहरूको नियमित खोपको अवस्था पहिचान गरेर छुट नियमित खोपको मात्रा लगाउन सहजीकरण गर्ने ।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57BD6-B20C-BD41-7835-1BB8E0DAD3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अभियानको लक्ष्य</a:t>
            </a:r>
          </a:p>
        </p:txBody>
      </p:sp>
    </p:spTree>
    <p:extLst>
      <p:ext uri="{BB962C8B-B14F-4D97-AF65-F5344CB8AC3E}">
        <p14:creationId xmlns:p14="http://schemas.microsoft.com/office/powerpoint/2010/main" val="66238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1A9D-6436-7B3F-454C-A69F29772A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अभियानको औचित्य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DBF0-A42F-92DC-5BEE-F3265584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77" y="948931"/>
            <a:ext cx="11576152" cy="52593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सन् २०२६ सम्ममा 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रोग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निवारण गर्न नेपाल सरकारको प्रतिबद्धता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रहेको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 कभरेज ९५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 भन्दा कम भएको</a:t>
            </a:r>
            <a:endParaRPr lang="ne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 कभरेज सबै तहमा एकरूपता नरहेको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 अभियान २०७६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७७ पछि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गरिए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सर्भेक्षणअनुसार 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खोपको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कभरेज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८४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 मात्र देखिएको </a:t>
            </a:r>
            <a:endParaRPr lang="ne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कोभिड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१९ को महामारी र अन्य कारणहरूले गर्दा 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लगाउन छुट बालबालिकाहरूको संख्यामा बृद्धी भर्इ २०७९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८० मा दादुराको महामारी देखिएको</a:t>
            </a:r>
          </a:p>
        </p:txBody>
      </p:sp>
    </p:spTree>
    <p:extLst>
      <p:ext uri="{BB962C8B-B14F-4D97-AF65-F5344CB8AC3E}">
        <p14:creationId xmlns:p14="http://schemas.microsoft.com/office/powerpoint/2010/main" val="91265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0D37FDB-5C49-541F-405E-6C1F80623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360" y="842850"/>
            <a:ext cx="8766808" cy="50174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374DD0-46F2-4051-A49A-7F72143AE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4769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२०७९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२०८० मा भएको दादुरा महामारीको अवस्था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D45AB1-CBAE-6DD9-65F1-F4FD867B4E14}"/>
              </a:ext>
            </a:extLst>
          </p:cNvPr>
          <p:cNvSpPr txBox="1"/>
          <p:nvPr/>
        </p:nvSpPr>
        <p:spPr>
          <a:xfrm>
            <a:off x="1596766" y="4878698"/>
            <a:ext cx="2960243" cy="1005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 प्रकोप नभएका जिल्ला</a:t>
            </a:r>
          </a:p>
          <a:p>
            <a:pPr>
              <a:lnSpc>
                <a:spcPct val="125000"/>
              </a:lnSpc>
            </a:pP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 प्रकोप भएको जिल्ला</a:t>
            </a:r>
          </a:p>
          <a:p>
            <a:pPr>
              <a:lnSpc>
                <a:spcPct val="125000"/>
              </a:lnSpc>
            </a:pP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बिरामी मृत्यु १</a:t>
            </a:r>
          </a:p>
          <a:p>
            <a:pPr>
              <a:lnSpc>
                <a:spcPct val="125000"/>
              </a:lnSpc>
            </a:pPr>
            <a:endParaRPr lang="en-US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CD037B-7BB5-B6AB-3B83-C244F62776E4}"/>
              </a:ext>
            </a:extLst>
          </p:cNvPr>
          <p:cNvSpPr/>
          <p:nvPr/>
        </p:nvSpPr>
        <p:spPr>
          <a:xfrm>
            <a:off x="1252992" y="5023584"/>
            <a:ext cx="291128" cy="14789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894FE9-C47E-968F-4CC8-EABFD921F844}"/>
              </a:ext>
            </a:extLst>
          </p:cNvPr>
          <p:cNvSpPr/>
          <p:nvPr/>
        </p:nvSpPr>
        <p:spPr>
          <a:xfrm>
            <a:off x="1262720" y="5310045"/>
            <a:ext cx="291128" cy="147892"/>
          </a:xfrm>
          <a:prstGeom prst="roundRect">
            <a:avLst/>
          </a:prstGeom>
          <a:solidFill>
            <a:srgbClr val="F19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1B9B8E79-5415-037B-8FCB-072F8AC17F12}"/>
              </a:ext>
            </a:extLst>
          </p:cNvPr>
          <p:cNvSpPr/>
          <p:nvPr/>
        </p:nvSpPr>
        <p:spPr>
          <a:xfrm>
            <a:off x="1318452" y="5540244"/>
            <a:ext cx="199119" cy="1956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726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D134E-549E-DED1-19F1-B0010E888ABF}"/>
              </a:ext>
            </a:extLst>
          </p:cNvPr>
          <p:cNvSpPr txBox="1"/>
          <p:nvPr/>
        </p:nvSpPr>
        <p:spPr>
          <a:xfrm>
            <a:off x="3195951" y="819560"/>
            <a:ext cx="6175947" cy="582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अवधि -  २०७९ मंसिर ०३ देखि २०८० १५ पुषसम्म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AF43CF4-9E02-F589-9D71-A1A9DE947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82401"/>
              </p:ext>
            </p:extLst>
          </p:nvPr>
        </p:nvGraphicFramePr>
        <p:xfrm>
          <a:off x="9794928" y="767796"/>
          <a:ext cx="2322473" cy="60521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84882">
                  <a:extLst>
                    <a:ext uri="{9D8B030D-6E8A-4147-A177-3AD203B41FA5}">
                      <a16:colId xmlns:a16="http://schemas.microsoft.com/office/drawing/2014/main" val="1858313523"/>
                    </a:ext>
                  </a:extLst>
                </a:gridCol>
                <a:gridCol w="1237591">
                  <a:extLst>
                    <a:ext uri="{9D8B030D-6E8A-4147-A177-3AD203B41FA5}">
                      <a16:colId xmlns:a16="http://schemas.microsoft.com/office/drawing/2014/main" val="609382960"/>
                    </a:ext>
                  </a:extLst>
                </a:gridCol>
              </a:tblGrid>
              <a:tr h="19189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जिल्ला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विरामी संख्या</a:t>
                      </a:r>
                      <a:endParaRPr lang="en-US" sz="1800" b="1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309341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अर्घाखाँची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११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9550095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बाजुरा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१८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0126358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बाँके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३२९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6324531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वर्दिया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७२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123949"/>
                  </a:ext>
                </a:extLst>
              </a:tr>
              <a:tr h="283654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चितवन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५२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1807542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दाङ्ग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३९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6175267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धनुषा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५४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9763705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कैलाली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५६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622683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कालिकोट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१६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199619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कंञ्चनपुर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३८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185879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कपिलवस्तु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२३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23297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काठमाडौ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२२५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410027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महोत्तरी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१२३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144335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मकवानपुर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४०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509245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मोरङ्ग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४२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00468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सल्यान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१४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584002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सर्लाही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८७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430023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सुनसरी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४२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2444924"/>
                  </a:ext>
                </a:extLst>
              </a:tr>
              <a:tr h="279952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सुर्खेत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६८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31160"/>
                  </a:ext>
                </a:extLst>
              </a:tr>
              <a:tr h="366907">
                <a:tc>
                  <a:txBody>
                    <a:bodyPr/>
                    <a:lstStyle/>
                    <a:p>
                      <a:pPr marL="93663" indent="0" algn="ctr" defTabSz="914400" rtl="0" eaLnBrk="1" fontAlgn="b" latinLnBrk="0" hangingPunct="1"/>
                      <a:r>
                        <a:rPr lang="ne-NP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जम्मा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IN" sz="24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१३४९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5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8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D141-CB56-4FD6-FD12-D2C20FBB4F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 महामारीमा संक्रमित भएका व्यक्तिहरूको विवरण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92F059-ACAA-2B29-E98C-3E04EFA49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85397"/>
              </p:ext>
            </p:extLst>
          </p:nvPr>
        </p:nvGraphicFramePr>
        <p:xfrm>
          <a:off x="5023185" y="731519"/>
          <a:ext cx="6896100" cy="706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0C3424-0A4B-7377-6826-9145766FF735}"/>
              </a:ext>
            </a:extLst>
          </p:cNvPr>
          <p:cNvSpPr txBox="1"/>
          <p:nvPr/>
        </p:nvSpPr>
        <p:spPr>
          <a:xfrm>
            <a:off x="160422" y="1097411"/>
            <a:ext cx="5935578" cy="1310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दादुराका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संक्रमित व्यक्तिहरू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मध्ये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७४%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१५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2FC86B0-8309-2EE8-FFFA-7DFD57C5431D}"/>
              </a:ext>
            </a:extLst>
          </p:cNvPr>
          <p:cNvSpPr/>
          <p:nvPr/>
        </p:nvSpPr>
        <p:spPr>
          <a:xfrm rot="21142124">
            <a:off x="836915" y="3742594"/>
            <a:ext cx="4846320" cy="185039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 संक्रमित व्यक्तिहरुको </a:t>
            </a:r>
          </a:p>
          <a:p>
            <a:pPr algn="ctr"/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दादुरा-रुबेला खोप लगाएको अवस्था</a:t>
            </a:r>
            <a:endParaRPr lang="en-US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02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374DD0-46F2-4051-A49A-7F72143AE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 अभियान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२०७६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/७७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कभरेज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(%)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EEE835-C465-4B8C-80A7-B644E8304A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011" y="872196"/>
            <a:ext cx="11972082" cy="58733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C8D7CF-7EA5-60EB-D4C5-AA9B3C915EB8}"/>
              </a:ext>
            </a:extLst>
          </p:cNvPr>
          <p:cNvSpPr txBox="1"/>
          <p:nvPr/>
        </p:nvSpPr>
        <p:spPr>
          <a:xfrm>
            <a:off x="2169696" y="906198"/>
            <a:ext cx="7772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प्राप्त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प्रतिवेदनको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आधारमा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E0986-8053-A2C7-4B46-640BF76957B0}"/>
              </a:ext>
            </a:extLst>
          </p:cNvPr>
          <p:cNvSpPr txBox="1"/>
          <p:nvPr/>
        </p:nvSpPr>
        <p:spPr>
          <a:xfrm>
            <a:off x="4989095" y="1367863"/>
            <a:ext cx="2011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C43FE-A1CE-FD71-57C0-90887158D8D6}"/>
              </a:ext>
            </a:extLst>
          </p:cNvPr>
          <p:cNvSpPr txBox="1"/>
          <p:nvPr/>
        </p:nvSpPr>
        <p:spPr>
          <a:xfrm>
            <a:off x="513347" y="6144126"/>
            <a:ext cx="6882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3BE867D-521E-481F-B411-656AF67FCC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0688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 अभियानको कभरेज</a:t>
            </a:r>
            <a:r>
              <a:rPr lang="ne-NP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(%)</a:t>
            </a:r>
            <a:endParaRPr lang="en-US" alt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9E6546-D00A-4739-BDD7-B3DBEB9FD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09747"/>
              </p:ext>
            </p:extLst>
          </p:nvPr>
        </p:nvGraphicFramePr>
        <p:xfrm>
          <a:off x="1363580" y="1110288"/>
          <a:ext cx="9208169" cy="517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8EE534-1EF8-CB32-F0B9-03BF51E63CE0}"/>
              </a:ext>
            </a:extLst>
          </p:cNvPr>
          <p:cNvSpPr txBox="1"/>
          <p:nvPr/>
        </p:nvSpPr>
        <p:spPr>
          <a:xfrm>
            <a:off x="2997466" y="885334"/>
            <a:ext cx="6378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अभियानपछि गरिएको सर्भेक्षणको नतिजाको आधारमा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D703E-C2E6-A205-03A1-F21F996D4048}"/>
              </a:ext>
            </a:extLst>
          </p:cNvPr>
          <p:cNvSpPr txBox="1"/>
          <p:nvPr/>
        </p:nvSpPr>
        <p:spPr>
          <a:xfrm>
            <a:off x="2997466" y="1333271"/>
            <a:ext cx="822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८७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662D7-50AB-FB63-50B6-D955C4308597}"/>
              </a:ext>
            </a:extLst>
          </p:cNvPr>
          <p:cNvSpPr txBox="1"/>
          <p:nvPr/>
        </p:nvSpPr>
        <p:spPr>
          <a:xfrm>
            <a:off x="5775156" y="1656787"/>
            <a:ext cx="822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८१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D25AC-A1ED-72F3-EAB4-645761BE16D0}"/>
              </a:ext>
            </a:extLst>
          </p:cNvPr>
          <p:cNvSpPr txBox="1"/>
          <p:nvPr/>
        </p:nvSpPr>
        <p:spPr>
          <a:xfrm>
            <a:off x="8552846" y="1484774"/>
            <a:ext cx="109728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८४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01759-37A1-C15C-2EBE-83EB9430B2E3}"/>
              </a:ext>
            </a:extLst>
          </p:cNvPr>
          <p:cNvSpPr txBox="1"/>
          <p:nvPr/>
        </p:nvSpPr>
        <p:spPr>
          <a:xfrm>
            <a:off x="2723146" y="5747712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पहिलो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चरण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89F76-37F9-9BFB-FB97-844D3C1A69FF}"/>
              </a:ext>
            </a:extLst>
          </p:cNvPr>
          <p:cNvSpPr txBox="1"/>
          <p:nvPr/>
        </p:nvSpPr>
        <p:spPr>
          <a:xfrm>
            <a:off x="5540137" y="5773837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दोस्रो चरण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08917-1DC1-42AF-6FF4-941D9E2923F7}"/>
              </a:ext>
            </a:extLst>
          </p:cNvPr>
          <p:cNvSpPr txBox="1"/>
          <p:nvPr/>
        </p:nvSpPr>
        <p:spPr>
          <a:xfrm>
            <a:off x="8357128" y="5775243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राष्ट्रिय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औसत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AFEC8-C701-AD6D-7C98-39A478DC7A23}"/>
              </a:ext>
            </a:extLst>
          </p:cNvPr>
          <p:cNvSpPr txBox="1"/>
          <p:nvPr/>
        </p:nvSpPr>
        <p:spPr>
          <a:xfrm>
            <a:off x="1909009" y="6177374"/>
            <a:ext cx="298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कोशी, मधेश र लुम्बिनी प्रदेशमा</a:t>
            </a:r>
          </a:p>
          <a:p>
            <a:pPr algn="ctr"/>
            <a:r>
              <a:rPr lang="ne-NP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२०७६ फाल्गुण ०३ देखि चैत्र ०१ सम्म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EBB79A-9036-691D-E36B-E5990F6225D3}"/>
              </a:ext>
            </a:extLst>
          </p:cNvPr>
          <p:cNvSpPr txBox="1"/>
          <p:nvPr/>
        </p:nvSpPr>
        <p:spPr>
          <a:xfrm>
            <a:off x="4892842" y="6177824"/>
            <a:ext cx="34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बागमती, गण्डकी, कर्णाली र सुदूरपश्चिम प्रदेशमा</a:t>
            </a:r>
          </a:p>
          <a:p>
            <a:pPr algn="ctr"/>
            <a:r>
              <a:rPr lang="ne-NP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२०७६ चैत्र ०२ देखि आषाढ २३ सम्म</a:t>
            </a:r>
          </a:p>
        </p:txBody>
      </p:sp>
    </p:spTree>
    <p:extLst>
      <p:ext uri="{BB962C8B-B14F-4D97-AF65-F5344CB8AC3E}">
        <p14:creationId xmlns:p14="http://schemas.microsoft.com/office/powerpoint/2010/main" val="83390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C93F5B-74A1-D74D-1562-3D88F6AFB4C1}"/>
              </a:ext>
            </a:extLst>
          </p:cNvPr>
          <p:cNvGraphicFramePr>
            <a:graphicFrameLocks/>
          </p:cNvGraphicFramePr>
          <p:nvPr/>
        </p:nvGraphicFramePr>
        <p:xfrm>
          <a:off x="514349" y="1192309"/>
          <a:ext cx="478155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B4CA24B-E7EE-F7A5-0AD8-8A9B64015DDF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12192000" cy="11923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NP" dirty="0"/>
              <a:t>दादुरा–रुबेला खोप अभियान वारे </a:t>
            </a:r>
            <a:endParaRPr lang="en-US" dirty="0"/>
          </a:p>
          <a:p>
            <a:r>
              <a:rPr lang="ne-NP" dirty="0"/>
              <a:t>जानकारी प्राप्त भए नभएको र जानकारीको स्रोत</a:t>
            </a: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6B0D0-2CE5-BD54-6137-51B5551823FB}"/>
              </a:ext>
            </a:extLst>
          </p:cNvPr>
          <p:cNvSpPr txBox="1"/>
          <p:nvPr/>
        </p:nvSpPr>
        <p:spPr>
          <a:xfrm>
            <a:off x="577515" y="4841678"/>
            <a:ext cx="4636168" cy="113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ne-NP" sz="2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दादुरा–रुबेला खोप अभियान वारे </a:t>
            </a:r>
            <a:endParaRPr lang="en-US" sz="2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ne-NP" sz="2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जानकारी प्राप्त भए नभएको अवस्था</a:t>
            </a:r>
            <a:endParaRPr lang="en-US" altLang="en-US" sz="2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487D2-FB32-31B6-B0C1-9F7C40A76D5C}"/>
              </a:ext>
            </a:extLst>
          </p:cNvPr>
          <p:cNvSpPr txBox="1"/>
          <p:nvPr/>
        </p:nvSpPr>
        <p:spPr>
          <a:xfrm>
            <a:off x="5117427" y="1395919"/>
            <a:ext cx="630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ne-NP" sz="2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दादुरा–रुबेला खोप अभियानवारे प्राप्त जानकारीको स्रोत</a:t>
            </a:r>
            <a:endParaRPr lang="en-US" altLang="en-US" sz="2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26409A-CB9F-8F8D-0971-200A48508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1953836"/>
            <a:ext cx="4583334" cy="4440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595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46E94-BD31-6E8C-AE82-A90F21E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219"/>
            <a:ext cx="12192000" cy="13584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अभिभावकहरू आफ्ना बच्चालाई खोप दिन चाहन्छन्,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तर अभियानवारे जानकारी नपाउनु नै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बालबालिकाले खोप नलिनुको मुख्य कारण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रहेको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893324-5471-9064-5805-D3DDD3CA0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रूबेला खोप अभियान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२०७६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/७७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को कभरेज सर्भेक्षण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31C98-920D-AB21-D8F0-B0C38568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01" y="2541718"/>
            <a:ext cx="8978571" cy="291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76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BFC94A3-F9C7-7848-B8CD-441FFA83F0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 संचालन हुने जिल्ला तथा लक्षित उमेर समूह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030EC-68B9-3F08-ECC7-96DD728BA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82" y="959639"/>
            <a:ext cx="9761905" cy="5404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0CBC23-7952-BD17-DBC4-A6A96BB9AFD4}"/>
              </a:ext>
            </a:extLst>
          </p:cNvPr>
          <p:cNvSpPr txBox="1"/>
          <p:nvPr/>
        </p:nvSpPr>
        <p:spPr>
          <a:xfrm rot="1130595">
            <a:off x="6162861" y="2820448"/>
            <a:ext cx="4389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लक्षित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समूह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मुनीका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26D18-1FF7-571C-2F15-79BE188D54B6}"/>
              </a:ext>
            </a:extLst>
          </p:cNvPr>
          <p:cNvSpPr txBox="1"/>
          <p:nvPr/>
        </p:nvSpPr>
        <p:spPr>
          <a:xfrm>
            <a:off x="4820540" y="1281627"/>
            <a:ext cx="251459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भुकम्प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प्रभावित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जिल्ला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सम्पन्न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A7EBC8-7697-3B4A-78D0-286E0F013B7F}"/>
              </a:ext>
            </a:extLst>
          </p:cNvPr>
          <p:cNvCxnSpPr>
            <a:cxnSpLocks/>
          </p:cNvCxnSpPr>
          <p:nvPr/>
        </p:nvCxnSpPr>
        <p:spPr>
          <a:xfrm flipH="1">
            <a:off x="4037428" y="2051316"/>
            <a:ext cx="783112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8F6710-2FBB-6E02-231F-023F8E0DE1C2}"/>
              </a:ext>
            </a:extLst>
          </p:cNvPr>
          <p:cNvSpPr txBox="1"/>
          <p:nvPr/>
        </p:nvSpPr>
        <p:spPr>
          <a:xfrm rot="1256214">
            <a:off x="1751428" y="464492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लक्षित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समूह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१५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मुनीका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BE8D8-6AF2-9795-D59E-FC57D6AFECDB}"/>
              </a:ext>
            </a:extLst>
          </p:cNvPr>
          <p:cNvSpPr txBox="1"/>
          <p:nvPr/>
        </p:nvSpPr>
        <p:spPr>
          <a:xfrm>
            <a:off x="7371462" y="814617"/>
            <a:ext cx="2630668" cy="12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कभरेज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5425" marR="0" lvl="0" indent="-225425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जाजरकोट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ne-N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९९ %</a:t>
            </a:r>
          </a:p>
          <a:p>
            <a:pPr marL="225425" marR="0" lvl="0" indent="-225425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रुकुम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पश्चिम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ne-N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१०</a:t>
            </a:r>
            <a:r>
              <a:rPr kumimoji="0" lang="ne-N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66525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5A49D-5181-FE16-96ED-B37ECBEAD1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 संचालन हुने जिल्ला तथा लक्षित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उमेर समूह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...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60AEBC-148E-C501-E9E6-52DB1D1EB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42827"/>
              </p:ext>
            </p:extLst>
          </p:nvPr>
        </p:nvGraphicFramePr>
        <p:xfrm>
          <a:off x="167898" y="991722"/>
          <a:ext cx="11856203" cy="510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138">
                  <a:extLst>
                    <a:ext uri="{9D8B030D-6E8A-4147-A177-3AD203B41FA5}">
                      <a16:colId xmlns:a16="http://schemas.microsoft.com/office/drawing/2014/main" val="578130763"/>
                    </a:ext>
                  </a:extLst>
                </a:gridCol>
                <a:gridCol w="5781588">
                  <a:extLst>
                    <a:ext uri="{9D8B030D-6E8A-4147-A177-3AD203B41FA5}">
                      <a16:colId xmlns:a16="http://schemas.microsoft.com/office/drawing/2014/main" val="3773656434"/>
                    </a:ext>
                  </a:extLst>
                </a:gridCol>
                <a:gridCol w="4773477">
                  <a:extLst>
                    <a:ext uri="{9D8B030D-6E8A-4147-A177-3AD203B41FA5}">
                      <a16:colId xmlns:a16="http://schemas.microsoft.com/office/drawing/2014/main" val="897302791"/>
                    </a:ext>
                  </a:extLst>
                </a:gridCol>
              </a:tblGrid>
              <a:tr h="416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प्रदेश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IN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९ महिना देखि ५ बर्ष मुनिका बालबालिका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९ महिना देखि १५ बर्ष मुनिका बालबालिका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19946"/>
                  </a:ext>
                </a:extLst>
              </a:tr>
              <a:tr h="736816">
                <a:tc>
                  <a:txBody>
                    <a:bodyPr/>
                    <a:lstStyle/>
                    <a:p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कोशी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ताप्लेजुङ्ग, ईलाम, पांचथर, धनकुटा, तेह्रथुम, संखुवासभा, भोजपुर, खोटाङ्ग, उदयपुर, सोलुखुम्बु र ओखलढुङ्गा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झापा, मोरङ्ग र सुनसरी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83135"/>
                  </a:ext>
                </a:extLst>
              </a:tr>
              <a:tr h="736816">
                <a:tc>
                  <a:txBody>
                    <a:bodyPr/>
                    <a:lstStyle/>
                    <a:p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मधेश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IN" sz="2000" b="0" u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सप्तरी, सिरहा, धनुषा, महोत्तरी, सर्लाही, रौतहट, बारा र पर्सा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2348"/>
                  </a:ext>
                </a:extLst>
              </a:tr>
              <a:tr h="736816">
                <a:tc>
                  <a:txBody>
                    <a:bodyPr/>
                    <a:lstStyle/>
                    <a:p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बागमती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मकवानपुर, सिन्धुली, रामेछाप, दोलखा, सिन्धुपाल्चोक, काभ्रेपलाञ्चोक, नुवाकोट, रसुवा र धादिङ्ग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चितवन, काठमाण्डौ, ललितपुर र भक्तपुर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70376"/>
                  </a:ext>
                </a:extLst>
              </a:tr>
              <a:tr h="736816">
                <a:tc>
                  <a:txBody>
                    <a:bodyPr/>
                    <a:lstStyle/>
                    <a:p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गण्डकी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गोरखा, तनहुं, कास्की, लम्जुङ्ग, स्याङ्गजा, पर्वत, म्याग्दी, मनाङ्ग, मुस्ताङ्ग र बाग्लुङ्ग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नवलपरासी– पूर्व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22436"/>
                  </a:ext>
                </a:extLst>
              </a:tr>
              <a:tr h="736816">
                <a:tc>
                  <a:txBody>
                    <a:bodyPr/>
                    <a:lstStyle/>
                    <a:p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लुम्बिनी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गुल्मी, पाल्पा, प्यूठान, रोल्पा, रुकुम पूर्व र अर्घाखाँची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नवलपरासी–पश्चिम, रुपन्देही, कपिलबस्तु, दाङ्ग, बाँके र बर्दिया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03814"/>
                  </a:ext>
                </a:extLst>
              </a:tr>
              <a:tr h="468172">
                <a:tc>
                  <a:txBody>
                    <a:bodyPr/>
                    <a:lstStyle/>
                    <a:p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कर्णाली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सुर्खेत, दैलेख, कालीकोट, सल्यान, जुम्ला, हुम्ला, मुगु र डोल्पा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IN" sz="2000" b="0" u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67257"/>
                  </a:ext>
                </a:extLst>
              </a:tr>
              <a:tr h="538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सुदुरपश्चिम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डोटी, डडेलधुरा, बैतडी, अछाम, बाजुरा, बझाङ्ग र दार्चुला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कैलाली र कञ्चनपुर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577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FD49ED-3460-40DC-AACB-12D439627CBE}"/>
              </a:ext>
            </a:extLst>
          </p:cNvPr>
          <p:cNvSpPr txBox="1"/>
          <p:nvPr/>
        </p:nvSpPr>
        <p:spPr>
          <a:xfrm>
            <a:off x="1038386" y="6355820"/>
            <a:ext cx="978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cs typeface="Kalimati" panose="00000400000000000000" pitchFamily="2"/>
              </a:rPr>
              <a:t>जाजरकोट</a:t>
            </a:r>
            <a:r>
              <a:rPr lang="en-US" sz="2000" dirty="0">
                <a:cs typeface="Kalimati" panose="00000400000000000000" pitchFamily="2"/>
              </a:rPr>
              <a:t> र </a:t>
            </a:r>
            <a:r>
              <a:rPr lang="en-US" sz="2000" dirty="0" err="1">
                <a:cs typeface="Kalimati" panose="00000400000000000000" pitchFamily="2"/>
              </a:rPr>
              <a:t>रुकुम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000" dirty="0" err="1">
                <a:cs typeface="Kalimati" panose="00000400000000000000" pitchFamily="2"/>
              </a:rPr>
              <a:t>पश्चिम</a:t>
            </a:r>
            <a:r>
              <a:rPr lang="ne-IN" sz="2000" dirty="0">
                <a:cs typeface="Kalimati" panose="00000400000000000000" pitchFamily="2"/>
              </a:rPr>
              <a:t>मा</a:t>
            </a:r>
            <a:r>
              <a:rPr lang="en-US" sz="2000" dirty="0">
                <a:cs typeface="Kalimati" panose="00000400000000000000" pitchFamily="2"/>
              </a:rPr>
              <a:t> २०८० </a:t>
            </a:r>
            <a:r>
              <a:rPr lang="en-US" sz="2000" dirty="0" err="1">
                <a:cs typeface="Kalimati" panose="00000400000000000000" pitchFamily="2"/>
              </a:rPr>
              <a:t>पौष</a:t>
            </a:r>
            <a:r>
              <a:rPr lang="en-US" sz="2000" dirty="0">
                <a:cs typeface="Kalimati" panose="00000400000000000000" pitchFamily="2"/>
              </a:rPr>
              <a:t> ०५ </a:t>
            </a:r>
            <a:r>
              <a:rPr lang="en-US" sz="2000" dirty="0" err="1">
                <a:cs typeface="Kalimati" panose="00000400000000000000" pitchFamily="2"/>
              </a:rPr>
              <a:t>गते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000" dirty="0" err="1">
                <a:cs typeface="Kalimati" panose="00000400000000000000" pitchFamily="2"/>
              </a:rPr>
              <a:t>देखि</a:t>
            </a:r>
            <a:r>
              <a:rPr lang="en-US" sz="2000" dirty="0">
                <a:cs typeface="Kalimati" panose="00000400000000000000" pitchFamily="2"/>
              </a:rPr>
              <a:t> १४ </a:t>
            </a:r>
            <a:r>
              <a:rPr lang="en-US" sz="2000" dirty="0" err="1">
                <a:cs typeface="Kalimati" panose="00000400000000000000" pitchFamily="2"/>
              </a:rPr>
              <a:t>सम्म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000" dirty="0" err="1">
                <a:cs typeface="Kalimati" panose="00000400000000000000" pitchFamily="2"/>
              </a:rPr>
              <a:t>दादुरा</a:t>
            </a:r>
            <a:r>
              <a:rPr lang="en-US" sz="2000" dirty="0">
                <a:cs typeface="Kalimati" panose="00000400000000000000" pitchFamily="2"/>
              </a:rPr>
              <a:t>–</a:t>
            </a:r>
            <a:r>
              <a:rPr lang="en-US" sz="2000" dirty="0" err="1">
                <a:cs typeface="Kalimati" panose="00000400000000000000" pitchFamily="2"/>
              </a:rPr>
              <a:t>रुबेला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000" dirty="0" err="1">
                <a:cs typeface="Kalimati" panose="00000400000000000000" pitchFamily="2"/>
              </a:rPr>
              <a:t>खोप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000" dirty="0" err="1">
                <a:cs typeface="Kalimati" panose="00000400000000000000" pitchFamily="2"/>
              </a:rPr>
              <a:t>अभियान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000" dirty="0" err="1">
                <a:cs typeface="Kalimati" panose="00000400000000000000" pitchFamily="2"/>
              </a:rPr>
              <a:t>सम्पन्न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ne-IN" sz="2000" dirty="0">
                <a:cs typeface="Kalimati" panose="00000400000000000000" pitchFamily="2"/>
              </a:rPr>
              <a:t>।</a:t>
            </a:r>
            <a:endParaRPr lang="en-US" sz="2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288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1F9A6-8071-4BEF-81F5-5B643592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80" y="914399"/>
            <a:ext cx="11827239" cy="59436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 २०८०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८१ को परिचय, औचित्य र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सञ्चालन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वारे संक्षिप्त रुपमा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जानकारी गराउने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औचित्य र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सञ्चालन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वारे संक्षिप्त रुपमा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जानकारी गराउने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अभियानमा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सेवा सुदृढीकरण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वारे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जानकारी गराउने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लगाउन छुट हुने समुदाय, वर्ग, स्थानको पहिचान गरी ती सबैलाई खोप प्रदान गर्ने कार्यनीति अवलम्बन गर्न स्वास्थ्य स्वास्थ्य संस्थाहरुलाई निर्देशन, सल्लाह र सुझाव दिने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सफलतापूर्वक सञ्चालन गर्न गराउन स्थानीय तहको साधन स्रोत जुटाउन र परिचालन गर्नमा सरोकारवाला सबैसँग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समन्वय गर्ने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374DD0-46F2-4051-A49A-7F72143AE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ne-I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गोष्ठिको उद्देश्य</a:t>
            </a:r>
            <a:endParaRPr 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32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38CD6D14-7DFB-C774-810F-996A3F904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IN" dirty="0"/>
              <a:t>अभियानमा दिइने खोपहरु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8399D2-33A2-8625-76E8-902940CF8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971152"/>
              </p:ext>
            </p:extLst>
          </p:nvPr>
        </p:nvGraphicFramePr>
        <p:xfrm>
          <a:off x="164892" y="960120"/>
          <a:ext cx="11872210" cy="524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180">
                  <a:extLst>
                    <a:ext uri="{9D8B030D-6E8A-4147-A177-3AD203B41FA5}">
                      <a16:colId xmlns:a16="http://schemas.microsoft.com/office/drawing/2014/main" val="1052493612"/>
                    </a:ext>
                  </a:extLst>
                </a:gridCol>
                <a:gridCol w="8524030">
                  <a:extLst>
                    <a:ext uri="{9D8B030D-6E8A-4147-A177-3AD203B41FA5}">
                      <a16:colId xmlns:a16="http://schemas.microsoft.com/office/drawing/2014/main" val="4070535017"/>
                    </a:ext>
                  </a:extLst>
                </a:gridCol>
              </a:tblGrid>
              <a:tr h="804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8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दिइने खोपहरु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8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लक्षित उमेर समूह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92240"/>
                  </a:ext>
                </a:extLst>
              </a:tr>
              <a:tr h="1832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दादुरा–रुबेला खोप</a:t>
                      </a:r>
                      <a:endParaRPr lang="en-US" sz="28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९ महिना देखि ५ वर्ष मुनिका बालबालिकाहरु सबै</a:t>
                      </a:r>
                      <a:r>
                        <a:rPr lang="en-US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(५१ जिल्ला)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९ महिना देखि १५ वर्ष मुनिका बालबालिकाहरु सबै (२४ जिल्ला)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55891"/>
                  </a:ext>
                </a:extLst>
              </a:tr>
              <a:tr h="2608706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डि.पि.टि.</a:t>
                      </a:r>
                      <a:r>
                        <a:rPr lang="ne-NP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हेप बी</a:t>
                      </a:r>
                      <a:r>
                        <a:rPr lang="ne-NP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हिव</a:t>
                      </a:r>
                    </a:p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पि.सि.भी.</a:t>
                      </a:r>
                    </a:p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आर्इ.पि.भी.</a:t>
                      </a:r>
                      <a:endParaRPr lang="en-US" sz="28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800" b="1" u="sng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छुट नियमित खोप</a:t>
                      </a:r>
                      <a:endParaRPr lang="en-US" sz="2800" b="1" u="sng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९ महिना देखि ५ वर्ष मुनिका बालबालिकाहरु सबै</a:t>
                      </a:r>
                      <a:r>
                        <a:rPr lang="en-US" sz="28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82565"/>
                  </a:ext>
                </a:extLst>
              </a:tr>
            </a:tbl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id="{C4446362-0F72-2C2A-9D9D-24F1454C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78" y="2279807"/>
            <a:ext cx="1865401" cy="12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C5FF45-7D52-AFC2-6FBF-0F6CCF3D57CA}"/>
              </a:ext>
            </a:extLst>
          </p:cNvPr>
          <p:cNvGrpSpPr/>
          <p:nvPr/>
        </p:nvGrpSpPr>
        <p:grpSpPr>
          <a:xfrm>
            <a:off x="2190927" y="4648239"/>
            <a:ext cx="2209408" cy="2106723"/>
            <a:chOff x="1097426" y="3891051"/>
            <a:chExt cx="3082005" cy="27266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2DC320-4444-C8E4-A3E3-9B385C69E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49" t="13271" r="22208"/>
            <a:stretch/>
          </p:blipFill>
          <p:spPr>
            <a:xfrm>
              <a:off x="1097426" y="3891051"/>
              <a:ext cx="3082004" cy="27266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EDFAB5-5808-A0FE-CFF7-A4AE0F24DC78}"/>
                </a:ext>
              </a:extLst>
            </p:cNvPr>
            <p:cNvSpPr txBox="1"/>
            <p:nvPr/>
          </p:nvSpPr>
          <p:spPr>
            <a:xfrm>
              <a:off x="1179856" y="6089430"/>
              <a:ext cx="2999575" cy="3550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4E8B2-BCA6-FC22-FFDE-1489E41E7ED1}"/>
                </a:ext>
              </a:extLst>
            </p:cNvPr>
            <p:cNvSpPr txBox="1"/>
            <p:nvPr/>
          </p:nvSpPr>
          <p:spPr>
            <a:xfrm>
              <a:off x="1366985" y="6012332"/>
              <a:ext cx="2651759" cy="5178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e-NP" sz="2000" dirty="0"/>
                <a:t>दायाँ</a:t>
              </a:r>
              <a:r>
                <a:rPr lang="en-US" sz="2000" dirty="0"/>
                <a:t> </a:t>
              </a:r>
              <a:r>
                <a:rPr lang="ne-NP" sz="2000" dirty="0"/>
                <a:t> </a:t>
              </a:r>
              <a:r>
                <a:rPr lang="en-US" sz="2000" dirty="0"/>
                <a:t>    </a:t>
              </a:r>
              <a:r>
                <a:rPr lang="ne-NP" sz="2000" dirty="0"/>
                <a:t>बायाँ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7571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61DE57F-4EE3-4329-83F6-5A637853AB71}"/>
              </a:ext>
            </a:extLst>
          </p:cNvPr>
          <p:cNvSpPr txBox="1"/>
          <p:nvPr/>
        </p:nvSpPr>
        <p:spPr>
          <a:xfrm>
            <a:off x="0" y="4332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क्रममा </a:t>
            </a:r>
            <a:r>
              <a:rPr lang="en-US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सुदृढीकरण</a:t>
            </a:r>
            <a:r>
              <a:rPr lang="ne-I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औचित्य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559C2A-DBA9-469A-BE1C-31156C41BDD7}"/>
              </a:ext>
            </a:extLst>
          </p:cNvPr>
          <p:cNvSpPr txBox="1"/>
          <p:nvPr/>
        </p:nvSpPr>
        <p:spPr>
          <a:xfrm>
            <a:off x="254194" y="931795"/>
            <a:ext cx="11618016" cy="5650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 कभरेज कम हुन गएको कारणले त्यसबाट बचाउन सकिने रोगहरुको महामारी हुन नदिन छुट खोपको मात्राले महत्वपूर्ण योगदान गर्ने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डि.पि.टी.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हेप बी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हिव खोपको पहिलो मात्राको कभरेज ८६% र दोस्रो मात्राको कभरेज ७८% भएकोले धेरै बालबालिकाहरु असुरक्षित भएका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१५ वर्ष मुनिका १४% बालबालिकाको मृत्युको कारण न्यूमोनिया रहेको र विगत तीन  वर्षमा पि.सि.भी. खोपको कभरेज कम रहेको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सन् २०१४ देखि नेपाल पोलियोमुक्त भएको तर विगत तीन वर्षमा आई.पि.भी. खोपको कभरेज पनि घटेको हुँदा पोलियो उन्मूलनको लक्ष्य हासिल गर्नमा योगदान गर्ने</a:t>
            </a:r>
          </a:p>
        </p:txBody>
      </p:sp>
    </p:spTree>
    <p:extLst>
      <p:ext uri="{BB962C8B-B14F-4D97-AF65-F5344CB8AC3E}">
        <p14:creationId xmlns:p14="http://schemas.microsoft.com/office/powerpoint/2010/main" val="335043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61DE57F-4EE3-4329-83F6-5A637853AB71}"/>
              </a:ext>
            </a:extLst>
          </p:cNvPr>
          <p:cNvSpPr txBox="1"/>
          <p:nvPr/>
        </p:nvSpPr>
        <p:spPr>
          <a:xfrm>
            <a:off x="0" y="56530"/>
            <a:ext cx="12192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ne-IN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छुटको पहिचान</a:t>
            </a:r>
            <a:r>
              <a:rPr lang="en-US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 छुट खोप दिने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3C1B6-EC30-4573-8A04-E855A6D0B5EF}"/>
              </a:ext>
            </a:extLst>
          </p:cNvPr>
          <p:cNvSpPr txBox="1"/>
          <p:nvPr/>
        </p:nvSpPr>
        <p:spPr>
          <a:xfrm>
            <a:off x="104931" y="947953"/>
            <a:ext cx="11916739" cy="51577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वर्षसम्मका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हेरेर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अभिभावकलाई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सोधेर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लगाउन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नभएको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अवस्था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निश्चित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लगाउन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पाइएमा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pPr marL="569913" lvl="1" indent="-2254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रजिष्टरमा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सबै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विवरण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उल्लेख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69913" lvl="1" indent="-2254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खोपहरू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मध्ये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डि.पि.टी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हेप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बी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हिव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पि.सि.भी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र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आई.पि.भी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लगाउन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रहेछ भने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विवरण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/वाल स्वास्थ्य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भरेर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सो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69913" lvl="1" indent="-2254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केन्द्रबाट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उपरोक्त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खोपहरु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44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61DE57F-4EE3-4329-83F6-5A637853AB71}"/>
              </a:ext>
            </a:extLst>
          </p:cNvPr>
          <p:cNvSpPr txBox="1"/>
          <p:nvPr/>
        </p:nvSpPr>
        <p:spPr>
          <a:xfrm>
            <a:off x="0" y="56530"/>
            <a:ext cx="12192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ne-IN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अन्य </a:t>
            </a:r>
            <a:r>
              <a:rPr lang="ne-NP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 खोप दिने</a:t>
            </a:r>
            <a:r>
              <a:rPr lang="en-US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ब्यवस्था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3C1B6-EC30-4573-8A04-E855A6D0B5EF}"/>
              </a:ext>
            </a:extLst>
          </p:cNvPr>
          <p:cNvSpPr txBox="1"/>
          <p:nvPr/>
        </p:nvSpPr>
        <p:spPr>
          <a:xfrm>
            <a:off x="104931" y="932963"/>
            <a:ext cx="11916739" cy="3711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अन्य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पनि छुट भएको पाइएमा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</a:p>
          <a:p>
            <a:pPr marL="569913" lvl="1" indent="-2254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उक्त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बच्चालाई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पाएक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पर्ने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ठाउँमा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सञ्चालन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हुने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केन्द्रको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नाम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र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ठेगाना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तथा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मिति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लेखेर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त्यसवारे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अभिभावकलाई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बताउने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69913" lvl="1" indent="-2254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बाँकी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मात्रा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लिनको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लागि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स्थानीय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स्वास्थ्य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संस्थाबाट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अनुगमन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र </a:t>
            </a:r>
          </a:p>
          <a:p>
            <a:pPr marL="569913" lvl="1" indent="-2254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बाँकी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खोपहरु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केन्द्रबाट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प्रदान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00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46E94-BD31-6E8C-AE82-A90F21E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89" y="959371"/>
            <a:ext cx="11243807" cy="3537678"/>
          </a:xfrm>
        </p:spPr>
        <p:txBody>
          <a:bodyPr>
            <a:noAutofit/>
          </a:bodyPr>
          <a:lstStyle/>
          <a:p>
            <a:pPr marL="344488" lvl="1" indent="-34448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दिने स्वास्थ्यकर्मीको लागि अ.हे.व., अ.न.मी, हे.अ., सि.अ.हे.व, स्टाफ नर्स, सि.अ.न.मि.हरू मध्येबाट छनौट गर्ने</a:t>
            </a:r>
          </a:p>
          <a:p>
            <a:pPr marL="344488" lvl="1" indent="-34448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दिन छनौट भएका तालिम प्राप्त स्वास्थ्यकर्मीहरू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ले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मात्र अभियानमा खोप दिने </a:t>
            </a:r>
          </a:p>
          <a:p>
            <a:pPr marL="344488" lvl="1" indent="-34448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 छनौट गर्दा महिला सामुदायिक स्वास्थ्य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स्वयंसेविका, महिला शिक्षिकालाई प्राथमिकता दिने र अपुग भएमा लेखपढ गर्न सक्ने स्थानीय व्यक्तिबाट छनौट गर्ने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38CD6D14-7DFB-C774-810F-996A3F904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IN" dirty="0"/>
              <a:t>खोप टोलीको निर्धारण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91C58-9839-13A3-DDEA-3F915F6EEC05}"/>
              </a:ext>
            </a:extLst>
          </p:cNvPr>
          <p:cNvSpPr txBox="1"/>
          <p:nvPr/>
        </p:nvSpPr>
        <p:spPr>
          <a:xfrm>
            <a:off x="0" y="4953135"/>
            <a:ext cx="12191999" cy="1737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स्वयंसेवकले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कुनै मात्रा छुट भए नभएको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पहिचान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गर्नुपर्छ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र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प्रत्येक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विवरण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रजिष्टर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र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लेख्नु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पर्छ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। </a:t>
            </a:r>
          </a:p>
          <a:p>
            <a:pPr algn="ctr">
              <a:lnSpc>
                <a:spcPct val="125000"/>
              </a:lnSpc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त्यसैले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यी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सबै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गर्नसक्ने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व्यक्तिलाई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छनौट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गर्नुपर्छ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55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026B-FA1F-390B-45C6-1A29B2FB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08" y="904522"/>
            <a:ext cx="10916453" cy="5841051"/>
          </a:xfrm>
        </p:spPr>
        <p:txBody>
          <a:bodyPr>
            <a:noAutofit/>
          </a:bodyPr>
          <a:lstStyle/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संस्थागत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विद्यालय, सामुदायिक विद्यालय (पूर्वप्राथमिक विद्यालय समेत)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२५० वा सो भन्दा बढी लक्षित सँख्या भएको विद्यालयमा खोप केन्द्र निर्धारण गर्ने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विद्यालय नभएका वा विद्यालय कम भएका वडा, वस्ती, टोलहरूको लागिमा निम्न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स्थानमा खोप केन्द्र निर्धारण गर्ने</a:t>
            </a:r>
          </a:p>
          <a:p>
            <a:pPr lvl="1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Preeti" pitchFamily="2" charset="0"/>
              <a:buChar char="–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सेवाको लागि सञ्चालन गरिँदै आएका बाह्य खोप केन्द्र स्थान,</a:t>
            </a:r>
          </a:p>
          <a:p>
            <a:pPr lvl="1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Preeti" pitchFamily="2" charset="0"/>
              <a:buChar char="–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विगतका खोप अभियानमा सञ्चालन गरिएका खोप केन्द्रहरू, र</a:t>
            </a:r>
          </a:p>
          <a:p>
            <a:pPr lvl="1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Preeti" pitchFamily="2" charset="0"/>
              <a:buChar char="–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लिन छुटेका बालबालिकाहरू बस्ने स्थानलाई पाएक पर्ने स्थान ।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 अन्तिम दिनमा स्थानीय स्वास्थ्य संस्थामा खोप केन्द्र निर्धारण गर्ने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34E53-12EB-44D4-BC20-00EB8A45A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4971"/>
            <a:ext cx="12192000" cy="914400"/>
          </a:xfrm>
        </p:spPr>
        <p:txBody>
          <a:bodyPr/>
          <a:lstStyle/>
          <a:p>
            <a:pPr algn="ctr"/>
            <a:r>
              <a:rPr lang="ne-I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 स्थलको छनौट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२४ जिल्लाहरुमा)</a:t>
            </a:r>
            <a:endParaRPr lang="en-US" sz="4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70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026B-FA1F-390B-45C6-1A29B2FB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08" y="949493"/>
            <a:ext cx="10916453" cy="3277733"/>
          </a:xfrm>
        </p:spPr>
        <p:txBody>
          <a:bodyPr>
            <a:noAutofit/>
          </a:bodyPr>
          <a:lstStyle/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सेवाको लागि सञ्चालन गरिँदै आएका बाह्य खोप केन्द्र स्थान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विगतका खोप अभियानमा सञ्चालन गरिएका खोप केन्द्रहरू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लिन छुटेका बालबालिकाहरू बस्ने स्थानलाई पाएक पर्ने स्थान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 अन्तिम दिनमा स्थानीय स्वास्थ्य संस्थामा खोप केन्द्र निर्धारण गर्ने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34E53-12EB-44D4-BC20-00EB8A45A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</p:spPr>
        <p:txBody>
          <a:bodyPr/>
          <a:lstStyle/>
          <a:p>
            <a:pPr algn="ctr"/>
            <a:r>
              <a:rPr lang="ne-I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 स्थलको छनौट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५१ जिल्लाहरुमा)</a:t>
            </a:r>
            <a:endParaRPr lang="en-US" sz="4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21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F1E0B-2E4D-BF56-F432-B96F8F43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3" y="923483"/>
            <a:ext cx="11877207" cy="57621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1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विगतमा खोप अभियान सञ्चालन गर्दा निर्धारण गरिएका खोप केन्द्रको प्रगति न्यून भएको थियो भने त्यस भेगको लागि पाएक पर्ने अन्य स्थानमा खोप केन्द्र निर्धारण गर्ने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1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 निर्धारण गर्दा स्थानीय वडा खोप समन्वय समिति र सरोकारवालाहरूको राय सल्लाह पनि लिने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1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शहरका घना बस्ती, सुकुम्बासी वस्ती, उद्योग, कारखाना, बाल मन्दिर, अनाथ आश्रम, इटा भट्टा, अन्तरदेशीय सिमा, बसपार्क जस्ता ठाउँमा पनि खोप केन्द्र</a:t>
            </a:r>
            <a:r>
              <a:rPr lang="en-US" sz="1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1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राख्ने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1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 सञ्चालन गर्नको लागि पर्याप्त ठाउँ र फर्निचर समेत उपलब्ध हुने कुरालाई विचार गरेर खोप केन्द्र रहने स्थान निर्धारण गर्ने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65A845-60F6-60B1-D447-224C35C0DC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991"/>
            <a:ext cx="12192000" cy="914400"/>
          </a:xfrm>
        </p:spPr>
        <p:txBody>
          <a:bodyPr/>
          <a:lstStyle/>
          <a:p>
            <a:pPr algn="ctr"/>
            <a:r>
              <a:rPr lang="ne-NP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 स्थान निश्चित गर्दा ध्यान दिनुपर्ने अन्य बुँदाहरू 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39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026B-FA1F-390B-45C6-1A29B2FB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6" y="814582"/>
            <a:ext cx="10852879" cy="46268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सेवाको पहुँच नभएका स्थान, वर्ग, समुदायलाई समेट्न कम्तिमा निम्नानुसार थप खोप केन्द्र सञ्चालन गर्ने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गाउँपालिकाको प्रत्येक वडामा एउटा खोप केन्द्र,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नगरपालिकाको प्रत्येक वडामा दुईटा खोप केन्द्र,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उमहानगरपालिकाको प्रत्येक वडामा तीनवटा खोप केन्द्र, र</a:t>
            </a: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महानगरपालिकाको प्रत्येक वडामा चारवटा खोप केन्द्र ।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34E53-12EB-44D4-BC20-00EB8A45A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</p:spPr>
        <p:txBody>
          <a:bodyPr/>
          <a:lstStyle/>
          <a:p>
            <a:pPr algn="ctr"/>
            <a:r>
              <a:rPr lang="ne-I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थप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 स्थलको छनौट</a:t>
            </a:r>
            <a:endParaRPr lang="en-US" sz="4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096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46E94-BD31-6E8C-AE82-A90F21E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74" y="946739"/>
            <a:ext cx="6131144" cy="55589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भौगोलिक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विकट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नया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ँ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बस्ती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आप्रवासी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सुकुम्बासी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बस्ती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आन्तरिक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विस्थापित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समुदाय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विगत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हाल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महामारी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फैलिएको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खोपको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कभरेज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कम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भएको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38CD6D14-7DFB-C774-810F-996A3F904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algn="ctr"/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सेवाको पहुँच नभएका </a:t>
            </a:r>
            <a:r>
              <a:rPr lang="ne-IN" sz="4400" b="1" dirty="0"/>
              <a:t>क्षेत्र</a:t>
            </a:r>
            <a:r>
              <a:rPr lang="en-US" sz="4400" b="1" dirty="0"/>
              <a:t>, </a:t>
            </a:r>
            <a:r>
              <a:rPr lang="ne-IN" sz="4400" b="1" dirty="0"/>
              <a:t>वर्ग</a:t>
            </a:r>
            <a:r>
              <a:rPr lang="en-US" sz="4400" b="1" dirty="0"/>
              <a:t>, </a:t>
            </a:r>
            <a:r>
              <a:rPr lang="ne-IN" sz="4400" b="1" dirty="0"/>
              <a:t>समुदायको पहिचान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BD96BA-12A5-151B-D9CD-FACDFCB445B3}"/>
              </a:ext>
            </a:extLst>
          </p:cNvPr>
          <p:cNvSpPr txBox="1">
            <a:spLocks/>
          </p:cNvSpPr>
          <p:nvPr/>
        </p:nvSpPr>
        <p:spPr>
          <a:xfrm>
            <a:off x="5946182" y="931749"/>
            <a:ext cx="6131144" cy="5364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सेवा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प्रदान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संस्था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बाहेक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अन्य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संस्थाबाट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सेवा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प्रदान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अशिक्षित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तथा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अति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गरिब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परिवारमा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रहेका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इटा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भट्टा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अस्थायी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बस्ती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Preeti" pitchFamily="2" charset="0"/>
              <a:buChar char="–"/>
            </a:pP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घुमन्ते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समुदाय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58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1F9A6-8071-4BEF-81F5-5B643592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1034588"/>
            <a:ext cx="11692328" cy="3882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e-NP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स्थानीय </a:t>
            </a:r>
            <a:r>
              <a:rPr lang="ne-IN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तह </a:t>
            </a:r>
            <a:r>
              <a:rPr lang="ne-NP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स्तरीय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समन्वय समितिको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बैठक तथा अभिमुखीकरण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u="sng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गोष्ठिमा </a:t>
            </a:r>
            <a:endParaRPr lang="en-US" u="sng" dirty="0">
              <a:solidFill>
                <a:schemeClr val="bg1">
                  <a:lumMod val="6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पत्रकार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सञ्चारकर्मीहरुलाई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 २०८०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८१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औचित्य र संचालनवारे संक्षिप्त रुपमा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जानकारी गराउने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अभियानवारे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स्थानीय गाउँ, टोल, समुदायसम्म प्रचार प्रसार गर्ने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अभियानवारे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भ्रामक समचार खण्डन गर्ने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गराउने</a:t>
            </a:r>
            <a:endParaRPr lang="ne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374DD0-46F2-4051-A49A-7F72143AE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ne-I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गोष्ठिको उद्देश्य</a:t>
            </a:r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350536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51C0A-08CB-42CC-83C5-CEC09E456C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991"/>
            <a:ext cx="12192000" cy="914400"/>
          </a:xfrm>
        </p:spPr>
        <p:txBody>
          <a:bodyPr/>
          <a:lstStyle/>
          <a:p>
            <a:pPr algn="ctr">
              <a:spcBef>
                <a:spcPts val="100"/>
              </a:spcBef>
              <a:defRPr/>
            </a:pPr>
            <a:r>
              <a:rPr lang="ne-I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सेवा सञ्चालन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050B2-1CFB-4FC5-9936-B3FDEDFF7363}"/>
              </a:ext>
            </a:extLst>
          </p:cNvPr>
          <p:cNvSpPr txBox="1"/>
          <p:nvPr/>
        </p:nvSpPr>
        <p:spPr>
          <a:xfrm>
            <a:off x="182879" y="899679"/>
            <a:ext cx="11830929" cy="4734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तोकिएको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केन्द्र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बाट मात्र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सेवा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प्रदान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एउटा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टोलीले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एक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एक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ठाउँमा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मात्र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केन्द्र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सञ्चालन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 अन्तिम दिन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स्वास्थ्य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संस्थामा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केन्द्र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सञ्चालन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सेसन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कम्तिमा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६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घण्टा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संचालन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दिईसके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पछि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हरेक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बाँया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हातको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कान्छी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औलामा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मार्कर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मसीले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चिन्ह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लगाउने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सकेपछि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प्रत्येक बालबालिकाको अभिलेख ट्याली सिटमा राख्ने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CBA04-B3C7-15BF-97D4-FA2A7378ADBB}"/>
              </a:ext>
            </a:extLst>
          </p:cNvPr>
          <p:cNvSpPr txBox="1"/>
          <p:nvPr/>
        </p:nvSpPr>
        <p:spPr>
          <a:xfrm>
            <a:off x="946880" y="5633781"/>
            <a:ext cx="10058400" cy="1188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भएको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बालबालिकालाई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पहिला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लगाउने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र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त्यसपछि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मात्र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लगाउने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3635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51C0A-08CB-42CC-83C5-CEC09E456C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71800"/>
            <a:ext cx="12192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ne-IN" sz="6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स्वास्थ्य शिक्षा तथा सूचना सामग्रीहरू</a:t>
            </a:r>
          </a:p>
        </p:txBody>
      </p:sp>
    </p:spTree>
    <p:extLst>
      <p:ext uri="{BB962C8B-B14F-4D97-AF65-F5344CB8AC3E}">
        <p14:creationId xmlns:p14="http://schemas.microsoft.com/office/powerpoint/2010/main" val="3130842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E62D77-F10C-9DBB-0902-572C2C74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47" y="8259"/>
            <a:ext cx="4785619" cy="6851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859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7C9F6-C368-7744-FD37-70283E25FA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98"/>
            <a:ext cx="12152380" cy="6868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3580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4223C-2E13-55A7-C084-5FD4E188F1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0617"/>
            <a:ext cx="12145506" cy="6902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60AFB1-0013-8550-0748-ABAA7F4C15A1}"/>
              </a:ext>
            </a:extLst>
          </p:cNvPr>
          <p:cNvSpPr txBox="1"/>
          <p:nvPr/>
        </p:nvSpPr>
        <p:spPr>
          <a:xfrm>
            <a:off x="8709286" y="62672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निमन्त्रण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कार्डको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पछाडि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भाग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475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052F5-28FC-1DE6-EA61-4EBFA7A90D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06"/>
            <a:ext cx="12155464" cy="6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4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2803C-8CC6-D148-CE7A-8D0B1852ACD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888"/>
            <a:ext cx="12191999" cy="6914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B211EC-E7BE-D959-C374-3DFF0A1A3090}"/>
              </a:ext>
            </a:extLst>
          </p:cNvPr>
          <p:cNvSpPr txBox="1"/>
          <p:nvPr/>
        </p:nvSpPr>
        <p:spPr>
          <a:xfrm>
            <a:off x="8709286" y="2712"/>
            <a:ext cx="3474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निमन्त्रण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कार्डको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पछाडि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भाग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704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21C60-D7A4-5CCC-4412-3F76F006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49" y="34871"/>
            <a:ext cx="5191429" cy="6845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310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A8E9D-ECEF-2919-179C-A72C3333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63" y="-15603"/>
            <a:ext cx="5077333" cy="68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913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D73DB-8D17-5F71-2C85-73442F9A493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" y="44974"/>
            <a:ext cx="12155714" cy="67990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609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F308B2-41A8-C9D6-C5A0-F74DCB4B456A}"/>
              </a:ext>
            </a:extLst>
          </p:cNvPr>
          <p:cNvSpPr txBox="1"/>
          <p:nvPr/>
        </p:nvSpPr>
        <p:spPr>
          <a:xfrm>
            <a:off x="0" y="-8753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NP" dirty="0">
                <a:sym typeface="Arial"/>
              </a:rPr>
              <a:t>राष्ट्रिय खोप कार्यक्रमका मूख्य उ</a:t>
            </a:r>
            <a:r>
              <a:rPr lang="ne-IN" dirty="0">
                <a:sym typeface="Arial"/>
              </a:rPr>
              <a:t>द्देश्य</a:t>
            </a:r>
            <a:r>
              <a:rPr lang="ne-NP" dirty="0">
                <a:sym typeface="Arial"/>
              </a:rPr>
              <a:t>हरु </a:t>
            </a:r>
            <a:endParaRPr lang="en-US" dirty="0">
              <a:sym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D34E4-8745-C4E0-E0E9-55C6652E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922884"/>
            <a:ext cx="11827239" cy="5777719"/>
          </a:xfrm>
        </p:spPr>
        <p:txBody>
          <a:bodyPr>
            <a:noAutofit/>
          </a:bodyPr>
          <a:lstStyle/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खोपबाट बचाउन सकिने रोग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नियन्त्रण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गर्नु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तथा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अपाङ्गता र मृत्युदरलाई कम गर्नु ।</a:t>
            </a:r>
            <a:endParaRPr lang="ne-NP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4488" indent="-344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खोपबाट बचाउन सकिने रोगहरुको निवारण र उन्मुलनको लक्ष्य हासिल गर्ने कार्यलाई तिब्रता दिई दिगोपन कायम राख्ने</a:t>
            </a:r>
          </a:p>
          <a:p>
            <a:pPr marL="569913" lvl="2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Preeti" pitchFamily="2" charset="0"/>
              <a:buChar char="–"/>
              <a:defRPr/>
            </a:pP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सन् २०१० देखि पोलियो शुन्य अवस्था कायम भएकोलाई निरन्तरता दिई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सन् २०२६ सम्ममा पोलियो रोग उन्मूलन गर्ने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69913" lvl="2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Preeti" pitchFamily="2" charset="0"/>
              <a:buChar char="–"/>
              <a:defRPr/>
            </a:pP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सन् २००५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 नवशिशु धनुष्टंकार रोग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निवारण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भएको अवस्थालाई कायम राख्ने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NP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69913" lvl="2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Preeti" pitchFamily="2" charset="0"/>
              <a:buChar char="–"/>
              <a:defRPr/>
            </a:pP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सन् २०२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६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सम्ममा दादुरा-रुबेला रोग निवारण गर्ने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NP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प्रत्येक बालबालिकालाई पूर्ण खोप लगाएको सुनिश्चित गर्ने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NP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3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BB06B-9F90-E13E-E5BC-6B0E78F3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" y="-46494"/>
            <a:ext cx="4708571" cy="6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04712-C4D9-C645-766D-CFD79C86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15" y="-65905"/>
            <a:ext cx="4788571" cy="691428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EC07D75-4F70-438B-608A-CEB756F1CAB3}"/>
              </a:ext>
            </a:extLst>
          </p:cNvPr>
          <p:cNvSpPr/>
          <p:nvPr/>
        </p:nvSpPr>
        <p:spPr>
          <a:xfrm rot="19516677">
            <a:off x="4780084" y="3252166"/>
            <a:ext cx="3017520" cy="8728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कार्डको पछाडिको भाग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51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3D873E-B74A-E1D0-84F1-992D40474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1"/>
            <a:ext cx="12192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4516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80DC4-C5A9-4416-4654-6DD3277E2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622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51C0A-08CB-42CC-83C5-CEC09E456C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ne-I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प्रचार प्रसारको लागि स्थानीय स्तरबाट गर्न सकिने क्रियाकलापहरु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050B2-1CFB-4FC5-9936-B3FDEDFF7363}"/>
              </a:ext>
            </a:extLst>
          </p:cNvPr>
          <p:cNvSpPr txBox="1"/>
          <p:nvPr/>
        </p:nvSpPr>
        <p:spPr>
          <a:xfrm>
            <a:off x="239843" y="935737"/>
            <a:ext cx="11782268" cy="5157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विद्यालयका शिक्षक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शिक्षिकाहरुबाट विद्याथीहरुलाई दादुरा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अभियानको महत्व वारे संक्षिप्त रुपमा बताउने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विद्यार्थीहरुबाट आफ्नो घरमा दादुरा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अभियानको वारे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जानकारी गर्न लगाउने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घना वस्ती, शहरी भेगमा माइकिंग 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धार्मिक समूह, सिमान्तकृत समुदायसँग अन्तरक्रिया 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स्थानीय क्लब, समुदायका अगुवा, स्वयंसेवक, जनप्रतिनिधीबाट गाउँ टोल स्तरमा प्रचार प्रसार गर्ने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638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026B-FA1F-390B-45C6-1A29B2FB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918836"/>
            <a:ext cx="11718388" cy="4477624"/>
          </a:xfrm>
        </p:spPr>
        <p:txBody>
          <a:bodyPr>
            <a:noAutofit/>
          </a:bodyPr>
          <a:lstStyle/>
          <a:p>
            <a:pPr marL="338138" indent="-33813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स्थानीय तह र स्वास्थ्य संस्थाबाट अभियानको पूर्वतयारीको अनुगमन र सुपरीवेक्षण गर्ने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38138" indent="-33813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 समयमा योजना अनुसार खोप सेसन सञ्चालन भए नभएको अनुगमन गर्ने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38138" indent="-33813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 सञ्चालनमा आइपरेका समस्या र चुनौतीलाई सम्बोधन गर्न खोप केन्द्र स्तरमा सुपरीवेक्षण गर्ने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38138" indent="-33813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 समयमा बच्चा छुटे नछुटेको एकिन गरी छुटेका बच्चालाई खोप लगाउन र अभियान सञ्चालनमा तत्काल सुधार गर्न द्रुत सुलभ अनुगमन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12E75-AFBD-4A2D-860D-8AACF0BFC016}"/>
              </a:ext>
            </a:extLst>
          </p:cNvPr>
          <p:cNvSpPr txBox="1"/>
          <p:nvPr/>
        </p:nvSpPr>
        <p:spPr>
          <a:xfrm>
            <a:off x="1" y="74605"/>
            <a:ext cx="12070078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IN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अभियानको अनुगमन तथा सुपरीवेक्षण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857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026B-FA1F-390B-45C6-1A29B2FB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" y="886969"/>
            <a:ext cx="12129247" cy="56865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अभियान सम्पन्न स्थानमा लक्षित बालबालिका खोप लगाउन छुटे/नछुटेको पहिचान गर्न र छुटेकालाई तत्काल खोप लगाउन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सहजीकरण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अभियानवारे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समुदायको धारणा थाहा पाउन,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अभियानको ब्यवस्थापन,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कभरेजको विश्लेषण गरी अभियान सञ्चालनमा सुधार गर्न</a:t>
            </a:r>
          </a:p>
          <a:p>
            <a:pPr marL="338138" marR="0" lvl="0" indent="-338138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अनुगमन कहिले गर्ने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30238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Preeti" pitchFamily="2" charset="0"/>
              <a:buChar char="–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पहिलो अनुगमन कम्तिमा २ वटा सेसन सम्पन्न भएपछि </a:t>
            </a:r>
          </a:p>
          <a:p>
            <a:pPr marL="630238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Preeti" pitchFamily="2" charset="0"/>
              <a:buChar char="–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दोस्रो अनुगमन ४ वटा सेसन सम्पन्न भएपछि </a:t>
            </a:r>
          </a:p>
          <a:p>
            <a:pPr marL="630238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Preeti" pitchFamily="2" charset="0"/>
              <a:buChar char="–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तेस्रो अनुगमन सबै सेसन सम्पन्न भएपछि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07405-AFA7-4CC0-B5BA-0E1495D19875}"/>
              </a:ext>
            </a:extLst>
          </p:cNvPr>
          <p:cNvSpPr txBox="1"/>
          <p:nvPr/>
        </p:nvSpPr>
        <p:spPr>
          <a:xfrm>
            <a:off x="-23058" y="60537"/>
            <a:ext cx="12161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IN" sz="44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द्रुत सुलभ अनुगमन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96C29-6502-1C2B-95A5-63EC1F4B47CE}"/>
              </a:ext>
            </a:extLst>
          </p:cNvPr>
          <p:cNvSpPr txBox="1"/>
          <p:nvPr/>
        </p:nvSpPr>
        <p:spPr>
          <a:xfrm rot="19796158">
            <a:off x="6641720" y="4299022"/>
            <a:ext cx="5394960" cy="1310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-112712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लगाउन छुट्ने सम्भावना भएका शंकास्पद गाउँ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टोल सबैलाई समेट्नु पर्ने</a:t>
            </a:r>
          </a:p>
        </p:txBody>
      </p:sp>
    </p:spTree>
    <p:extLst>
      <p:ext uri="{BB962C8B-B14F-4D97-AF65-F5344CB8AC3E}">
        <p14:creationId xmlns:p14="http://schemas.microsoft.com/office/powerpoint/2010/main" val="4019516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D07E9-5E85-9D16-04BA-EB15C9881032}"/>
              </a:ext>
            </a:extLst>
          </p:cNvPr>
          <p:cNvSpPr txBox="1"/>
          <p:nvPr/>
        </p:nvSpPr>
        <p:spPr>
          <a:xfrm>
            <a:off x="0" y="22997"/>
            <a:ext cx="121920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e-NP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सेसनको ब्यवस्थापन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BF683-CB48-1921-9786-0CB6960F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8681"/>
            <a:ext cx="12192000" cy="59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31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72E7AC-6156-7AE3-F746-45245F4619AB}"/>
              </a:ext>
            </a:extLst>
          </p:cNvPr>
          <p:cNvSpPr txBox="1"/>
          <p:nvPr/>
        </p:nvSpPr>
        <p:spPr>
          <a:xfrm>
            <a:off x="54158" y="-30552"/>
            <a:ext cx="12192000" cy="8229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0"/>
              </a:spcBef>
              <a:defRPr sz="4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NP" dirty="0"/>
              <a:t>खोप केन्द्रको </a:t>
            </a:r>
            <a:r>
              <a:rPr lang="ne-NP"/>
              <a:t>रुपरेखा</a:t>
            </a:r>
            <a:r>
              <a:rPr lang="en-US"/>
              <a:t> </a:t>
            </a:r>
            <a:r>
              <a:rPr lang="ne-NP" dirty="0"/>
              <a:t> - २४ जिल्ला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F373F2-DC6D-104B-EF6F-E464A9389E43}"/>
              </a:ext>
            </a:extLst>
          </p:cNvPr>
          <p:cNvSpPr/>
          <p:nvPr/>
        </p:nvSpPr>
        <p:spPr>
          <a:xfrm>
            <a:off x="1378633" y="1468842"/>
            <a:ext cx="3657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लाइन</a:t>
            </a:r>
            <a:endParaRPr 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F47A59-350C-51A3-9EF5-A975067CA4F5}"/>
              </a:ext>
            </a:extLst>
          </p:cNvPr>
          <p:cNvSpPr/>
          <p:nvPr/>
        </p:nvSpPr>
        <p:spPr>
          <a:xfrm>
            <a:off x="6663401" y="1429531"/>
            <a:ext cx="3657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५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१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५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लाइन</a:t>
            </a:r>
            <a:endParaRPr 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36AFC8-DDF8-20F9-EEF9-065CCE3D5B62}"/>
              </a:ext>
            </a:extLst>
          </p:cNvPr>
          <p:cNvSpPr/>
          <p:nvPr/>
        </p:nvSpPr>
        <p:spPr>
          <a:xfrm>
            <a:off x="425717" y="2875270"/>
            <a:ext cx="5394960" cy="11301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छुट भए नभएको निश्चित गर्ने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तथा</a:t>
            </a:r>
          </a:p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रजिष्टरमा र खोप कार्डमा विवरण भर्ने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ठाउँ</a:t>
            </a:r>
            <a:endParaRPr 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6BE4DD9-9C48-9F3D-99C6-91C525D016B4}"/>
              </a:ext>
            </a:extLst>
          </p:cNvPr>
          <p:cNvSpPr/>
          <p:nvPr/>
        </p:nvSpPr>
        <p:spPr>
          <a:xfrm>
            <a:off x="6150158" y="2913397"/>
            <a:ext cx="5120640" cy="107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रजिष्टरमा र खोप कार्डमा विवरण भर्ने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ठाउँ</a:t>
            </a:r>
            <a:endParaRPr 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E38934-0187-0BFA-E451-8768511EC376}"/>
              </a:ext>
            </a:extLst>
          </p:cNvPr>
          <p:cNvSpPr/>
          <p:nvPr/>
        </p:nvSpPr>
        <p:spPr>
          <a:xfrm>
            <a:off x="636399" y="4570542"/>
            <a:ext cx="475488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दादुरा-रुबेला र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 नियमित खोप दिने ठाउँ</a:t>
            </a:r>
            <a:endParaRPr 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83D059-F9F6-6723-21CB-8AC4234EEF85}"/>
              </a:ext>
            </a:extLst>
          </p:cNvPr>
          <p:cNvSpPr/>
          <p:nvPr/>
        </p:nvSpPr>
        <p:spPr>
          <a:xfrm>
            <a:off x="7124566" y="4570542"/>
            <a:ext cx="3200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 रुबेला खोप दिने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ठाउँ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80A5BC-EDBB-A07C-F4D4-2E2F31218783}"/>
              </a:ext>
            </a:extLst>
          </p:cNvPr>
          <p:cNvSpPr/>
          <p:nvPr/>
        </p:nvSpPr>
        <p:spPr>
          <a:xfrm>
            <a:off x="3270525" y="5864778"/>
            <a:ext cx="566928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लगाएपछि कम्तिमा ३० मिनेटसम्म बस्ने ठाउँ</a:t>
            </a:r>
            <a:endParaRPr 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F66449-1D25-7487-8B3B-8897DA4050FF}"/>
              </a:ext>
            </a:extLst>
          </p:cNvPr>
          <p:cNvCxnSpPr>
            <a:stCxn id="14" idx="2"/>
          </p:cNvCxnSpPr>
          <p:nvPr/>
        </p:nvCxnSpPr>
        <p:spPr>
          <a:xfrm flipH="1">
            <a:off x="3149600" y="2383242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14D84D-47F2-F510-139F-CB901FFD8F75}"/>
              </a:ext>
            </a:extLst>
          </p:cNvPr>
          <p:cNvCxnSpPr/>
          <p:nvPr/>
        </p:nvCxnSpPr>
        <p:spPr>
          <a:xfrm flipH="1">
            <a:off x="8614232" y="2361473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B56738-41BF-7319-4927-08612054D0D2}"/>
              </a:ext>
            </a:extLst>
          </p:cNvPr>
          <p:cNvCxnSpPr/>
          <p:nvPr/>
        </p:nvCxnSpPr>
        <p:spPr>
          <a:xfrm flipH="1">
            <a:off x="3149600" y="4037854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28C099-CF12-54E2-765A-C80129CA9BD5}"/>
              </a:ext>
            </a:extLst>
          </p:cNvPr>
          <p:cNvCxnSpPr/>
          <p:nvPr/>
        </p:nvCxnSpPr>
        <p:spPr>
          <a:xfrm flipH="1">
            <a:off x="8614232" y="4008826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F0FA5E-B148-51CF-1D1D-35F52C36AB37}"/>
              </a:ext>
            </a:extLst>
          </p:cNvPr>
          <p:cNvCxnSpPr/>
          <p:nvPr/>
        </p:nvCxnSpPr>
        <p:spPr>
          <a:xfrm flipH="1">
            <a:off x="8614232" y="5455914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3447C3-EDF9-9A8C-A7DE-C1A7EC91EE2A}"/>
              </a:ext>
            </a:extLst>
          </p:cNvPr>
          <p:cNvCxnSpPr/>
          <p:nvPr/>
        </p:nvCxnSpPr>
        <p:spPr>
          <a:xfrm flipH="1">
            <a:off x="4434115" y="5470428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A859A8-FD35-D428-F24A-34B33BA1A6ED}"/>
              </a:ext>
            </a:extLst>
          </p:cNvPr>
          <p:cNvSpPr txBox="1"/>
          <p:nvPr/>
        </p:nvSpPr>
        <p:spPr>
          <a:xfrm>
            <a:off x="3298708" y="830471"/>
            <a:ext cx="5486400" cy="515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१५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901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72E7AC-6156-7AE3-F746-45245F4619AB}"/>
              </a:ext>
            </a:extLst>
          </p:cNvPr>
          <p:cNvSpPr txBox="1"/>
          <p:nvPr/>
        </p:nvSpPr>
        <p:spPr>
          <a:xfrm>
            <a:off x="0" y="-4674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0"/>
              </a:spcBef>
              <a:defRPr sz="4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NP" dirty="0"/>
              <a:t>खोप केन्द्रको रुपरेखा - ५१ जिल्ला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F373F2-DC6D-104B-EF6F-E464A9389E43}"/>
              </a:ext>
            </a:extLst>
          </p:cNvPr>
          <p:cNvSpPr/>
          <p:nvPr/>
        </p:nvSpPr>
        <p:spPr>
          <a:xfrm>
            <a:off x="2866463" y="1062125"/>
            <a:ext cx="667512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</a:t>
            </a: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लाइन</a:t>
            </a:r>
            <a:endParaRPr lang="en-US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36AFC8-DDF8-20F9-EEF9-065CCE3D5B62}"/>
              </a:ext>
            </a:extLst>
          </p:cNvPr>
          <p:cNvSpPr/>
          <p:nvPr/>
        </p:nvSpPr>
        <p:spPr>
          <a:xfrm>
            <a:off x="2771337" y="2537486"/>
            <a:ext cx="6675120" cy="11301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छुट भए नभएको निश्चित गर्ने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तथा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रजिष्टरमा र खोप कार्डमा विवरण भर्ने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ठाउँ</a:t>
            </a:r>
            <a:endParaRPr lang="en-US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E38934-0187-0BFA-E451-8768511EC376}"/>
              </a:ext>
            </a:extLst>
          </p:cNvPr>
          <p:cNvSpPr/>
          <p:nvPr/>
        </p:nvSpPr>
        <p:spPr>
          <a:xfrm>
            <a:off x="2779595" y="4261340"/>
            <a:ext cx="6675120" cy="10117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दादुरा-रुबेला र</a:t>
            </a:r>
            <a:r>
              <a:rPr lang="en-US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 नियमित खोप दिने ठाउँ</a:t>
            </a:r>
            <a:endParaRPr lang="en-US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80A5BC-EDBB-A07C-F4D4-2E2F31218783}"/>
              </a:ext>
            </a:extLst>
          </p:cNvPr>
          <p:cNvSpPr/>
          <p:nvPr/>
        </p:nvSpPr>
        <p:spPr>
          <a:xfrm>
            <a:off x="2758605" y="5877954"/>
            <a:ext cx="667512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लगाएपछि कम्तिमा ३० मिनेटसम्म बस्ने ठाउँ</a:t>
            </a:r>
            <a:endParaRPr lang="en-US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321F6A-9231-83FB-DB20-B9A787D04E2E}"/>
              </a:ext>
            </a:extLst>
          </p:cNvPr>
          <p:cNvCxnSpPr/>
          <p:nvPr/>
        </p:nvCxnSpPr>
        <p:spPr>
          <a:xfrm flipH="1">
            <a:off x="6074232" y="1976525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654416-A23C-CE6C-28E6-26D0A34C598F}"/>
              </a:ext>
            </a:extLst>
          </p:cNvPr>
          <p:cNvCxnSpPr/>
          <p:nvPr/>
        </p:nvCxnSpPr>
        <p:spPr>
          <a:xfrm flipH="1">
            <a:off x="6045207" y="3667593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8713D2-11C5-07C1-53CC-D1BDBBBEBFE6}"/>
              </a:ext>
            </a:extLst>
          </p:cNvPr>
          <p:cNvCxnSpPr/>
          <p:nvPr/>
        </p:nvCxnSpPr>
        <p:spPr>
          <a:xfrm flipH="1">
            <a:off x="6074232" y="5273042"/>
            <a:ext cx="0" cy="5486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8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3494B-7B28-5FBE-03E5-1428A07C99D4}"/>
              </a:ext>
            </a:extLst>
          </p:cNvPr>
          <p:cNvSpPr txBox="1"/>
          <p:nvPr/>
        </p:nvSpPr>
        <p:spPr>
          <a:xfrm>
            <a:off x="1291771" y="1552753"/>
            <a:ext cx="9144000" cy="302236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केन्द्रमा खटिने </a:t>
            </a:r>
            <a:endParaRPr 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दिने स्वास्थ्यकर्मी</a:t>
            </a:r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तथा</a:t>
            </a:r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स्वयंसेवकहरुको </a:t>
            </a:r>
            <a:endParaRPr 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जिम्मेवारी बाँडफाँड </a:t>
            </a:r>
          </a:p>
        </p:txBody>
      </p:sp>
    </p:spTree>
    <p:extLst>
      <p:ext uri="{BB962C8B-B14F-4D97-AF65-F5344CB8AC3E}">
        <p14:creationId xmlns:p14="http://schemas.microsoft.com/office/powerpoint/2010/main" val="403138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46E94-BD31-6E8C-AE82-A90F21E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929388"/>
            <a:ext cx="7251030" cy="564220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hindiNumPeriod"/>
            </a:pPr>
            <a:r>
              <a:rPr lang="ne-NP" dirty="0">
                <a:cs typeface="Kalimati" panose="00000400000000000000" pitchFamily="2"/>
              </a:rPr>
              <a:t>अपेक्षित कभरेज हासिल नहुनु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en-US" dirty="0">
              <a:cs typeface="Kalimati" panose="00000400000000000000" pitchFamily="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hindiNumPeriod"/>
            </a:pPr>
            <a:r>
              <a:rPr lang="ne-NP" dirty="0">
                <a:cs typeface="Kalimati" panose="00000400000000000000" pitchFamily="2"/>
              </a:rPr>
              <a:t>कभरेजमा एकरूपता नहुनु</a:t>
            </a:r>
            <a:endParaRPr lang="en-US" dirty="0">
              <a:cs typeface="Kalimati" panose="00000400000000000000" pitchFamily="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hindiNumPeriod"/>
            </a:pPr>
            <a:r>
              <a:rPr lang="ne-IN" dirty="0">
                <a:cs typeface="Kalimati" panose="00000400000000000000" pitchFamily="2"/>
              </a:rPr>
              <a:t>शून्य खोप र ड्रप</a:t>
            </a:r>
            <a:r>
              <a:rPr lang="ne-NP" dirty="0">
                <a:cs typeface="Kalimati" panose="00000400000000000000" pitchFamily="2"/>
              </a:rPr>
              <a:t>-</a:t>
            </a:r>
            <a:r>
              <a:rPr lang="ne-IN" dirty="0">
                <a:cs typeface="Kalimati" panose="00000400000000000000" pitchFamily="2"/>
              </a:rPr>
              <a:t>आउटको संख्या बढ्दै जानु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IN" dirty="0">
              <a:cs typeface="Kalimati" panose="00000400000000000000" pitchFamily="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hindiNumPeriod"/>
            </a:pPr>
            <a:r>
              <a:rPr lang="ne-IN" dirty="0">
                <a:cs typeface="Kalimati" panose="00000400000000000000" pitchFamily="2"/>
              </a:rPr>
              <a:t>सुक्ष्मयोजना अध्यावधिक नगरिनु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NP" dirty="0">
              <a:cs typeface="Kalimati" panose="00000400000000000000" pitchFamily="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hindiNumPeriod"/>
            </a:pPr>
            <a:r>
              <a:rPr lang="ne-IN" dirty="0">
                <a:cs typeface="Kalimati" panose="00000400000000000000" pitchFamily="2"/>
              </a:rPr>
              <a:t>पूर्ण खोप दिगोपना कार्यक्रम प्रभावकारी नहुनु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IN" dirty="0">
              <a:cs typeface="Kalimati" panose="00000400000000000000" pitchFamily="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hindiNumPeriod"/>
            </a:pPr>
            <a:r>
              <a:rPr lang="ne-IN" dirty="0">
                <a:cs typeface="Kalimati" panose="00000400000000000000" pitchFamily="2"/>
              </a:rPr>
              <a:t>महामारीहरू देखा परी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IN" dirty="0">
                <a:cs typeface="Kalimati" panose="00000400000000000000" pitchFamily="2"/>
              </a:rPr>
              <a:t>रहनु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en-US" dirty="0">
              <a:cs typeface="Kalimati" panose="00000400000000000000" pitchFamily="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hindiNumPeriod"/>
            </a:pPr>
            <a:r>
              <a:rPr lang="ne-IN" dirty="0">
                <a:cs typeface="Kalimati" panose="00000400000000000000" pitchFamily="2"/>
              </a:rPr>
              <a:t>खोप खेर जाने दर उच्च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हुनु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ne-IN" dirty="0">
              <a:cs typeface="Kalimati" panose="00000400000000000000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893324-5471-9064-5805-D3DDD3CA0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खोप कार्यक्रमको चुनौति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6E45B-96E0-A389-0415-483C8F839EB5}"/>
              </a:ext>
            </a:extLst>
          </p:cNvPr>
          <p:cNvSpPr txBox="1"/>
          <p:nvPr/>
        </p:nvSpPr>
        <p:spPr>
          <a:xfrm>
            <a:off x="7636041" y="1034744"/>
            <a:ext cx="4363453" cy="22621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IN" sz="2400" dirty="0">
                <a:cs typeface="Kalimati" panose="00000400000000000000" pitchFamily="2"/>
              </a:rPr>
              <a:t>राष्ट्रियस्तरको तुलनामा प्रदेश</a:t>
            </a:r>
            <a:endParaRPr lang="en-US" sz="2400" dirty="0">
              <a:cs typeface="Kalimati" panose="00000400000000000000" pitchFamily="2"/>
            </a:endParaRPr>
          </a:p>
          <a:p>
            <a:pPr marL="225425" indent="-2254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IN" sz="2400" dirty="0">
                <a:cs typeface="Kalimati" panose="00000400000000000000" pitchFamily="2"/>
              </a:rPr>
              <a:t>प्रदेशको तुलनामा जिल्ला</a:t>
            </a:r>
            <a:endParaRPr lang="en-US" sz="2400" dirty="0">
              <a:cs typeface="Kalimati" panose="00000400000000000000" pitchFamily="2"/>
            </a:endParaRPr>
          </a:p>
          <a:p>
            <a:pPr marL="225425" indent="-2254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IN" sz="2400" dirty="0">
                <a:cs typeface="Kalimati" panose="00000400000000000000" pitchFamily="2"/>
              </a:rPr>
              <a:t>जिल्लाको तुलनामा स्थानीय तह</a:t>
            </a:r>
            <a:r>
              <a:rPr lang="ne-NP" sz="2400" dirty="0">
                <a:cs typeface="Kalimati" panose="00000400000000000000" pitchFamily="2"/>
              </a:rPr>
              <a:t> </a:t>
            </a:r>
            <a:endParaRPr lang="en-US" sz="2400" dirty="0">
              <a:cs typeface="Kalimati" panose="00000400000000000000" pitchFamily="2"/>
            </a:endParaRPr>
          </a:p>
          <a:p>
            <a:pPr marL="225425" indent="-2254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IN" sz="2400" dirty="0">
                <a:cs typeface="Kalimati" panose="00000400000000000000" pitchFamily="2"/>
              </a:rPr>
              <a:t>स्थानीय तहको तुलनामा वडा तह</a:t>
            </a:r>
            <a:endParaRPr lang="en-US" sz="2400" dirty="0">
              <a:cs typeface="Kalimati" panose="00000400000000000000" pitchFamily="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B738B6-13D0-FA59-0372-0C6C637F3899}"/>
              </a:ext>
            </a:extLst>
          </p:cNvPr>
          <p:cNvCxnSpPr/>
          <p:nvPr/>
        </p:nvCxnSpPr>
        <p:spPr>
          <a:xfrm>
            <a:off x="4991725" y="1940034"/>
            <a:ext cx="256032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3B32DB-35FD-6C72-8A4F-78C781A1445A}"/>
              </a:ext>
            </a:extLst>
          </p:cNvPr>
          <p:cNvSpPr txBox="1"/>
          <p:nvPr/>
        </p:nvSpPr>
        <p:spPr>
          <a:xfrm>
            <a:off x="3342250" y="257496"/>
            <a:ext cx="5486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१५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3D426-2B52-117E-B720-58C446216489}"/>
              </a:ext>
            </a:extLst>
          </p:cNvPr>
          <p:cNvSpPr txBox="1"/>
          <p:nvPr/>
        </p:nvSpPr>
        <p:spPr>
          <a:xfrm>
            <a:off x="5196114" y="708542"/>
            <a:ext cx="18288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पहिलो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E8200-453D-369D-5F07-21E3185F0673}"/>
              </a:ext>
            </a:extLst>
          </p:cNvPr>
          <p:cNvSpPr txBox="1"/>
          <p:nvPr/>
        </p:nvSpPr>
        <p:spPr>
          <a:xfrm>
            <a:off x="154742" y="1332395"/>
            <a:ext cx="5669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लाइन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A0822-B802-DEB8-FE26-A9DEAD4599E6}"/>
              </a:ext>
            </a:extLst>
          </p:cNvPr>
          <p:cNvSpPr txBox="1"/>
          <p:nvPr/>
        </p:nvSpPr>
        <p:spPr>
          <a:xfrm>
            <a:off x="6337385" y="1329241"/>
            <a:ext cx="5669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१५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लाइन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DACD6-9B0E-EDA4-E52D-1043796D0B99}"/>
              </a:ext>
            </a:extLst>
          </p:cNvPr>
          <p:cNvSpPr txBox="1"/>
          <p:nvPr/>
        </p:nvSpPr>
        <p:spPr>
          <a:xfrm>
            <a:off x="140399" y="3056138"/>
            <a:ext cx="5669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विवरण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C26F29-3140-AA11-E2BD-74FE8A67D284}"/>
              </a:ext>
            </a:extLst>
          </p:cNvPr>
          <p:cNvSpPr txBox="1"/>
          <p:nvPr/>
        </p:nvSpPr>
        <p:spPr>
          <a:xfrm>
            <a:off x="152771" y="2142043"/>
            <a:ext cx="5669280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नभएको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पहिचान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F11802-00E6-1357-D6B7-C1D1CA87A154}"/>
              </a:ext>
            </a:extLst>
          </p:cNvPr>
          <p:cNvSpPr txBox="1"/>
          <p:nvPr/>
        </p:nvSpPr>
        <p:spPr>
          <a:xfrm>
            <a:off x="152295" y="3828311"/>
            <a:ext cx="2651760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भएको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85D429-E757-3F4A-9C0C-8C5837D23AEC}"/>
              </a:ext>
            </a:extLst>
          </p:cNvPr>
          <p:cNvSpPr txBox="1"/>
          <p:nvPr/>
        </p:nvSpPr>
        <p:spPr>
          <a:xfrm>
            <a:off x="3008428" y="3833963"/>
            <a:ext cx="2834640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/>
            </a:lvl1pPr>
          </a:lstStyle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नभएको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5075376-D9FC-E3D2-7ECB-850D42838A04}"/>
              </a:ext>
            </a:extLst>
          </p:cNvPr>
          <p:cNvCxnSpPr/>
          <p:nvPr/>
        </p:nvCxnSpPr>
        <p:spPr>
          <a:xfrm>
            <a:off x="3968428" y="752569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6317F2-BB38-1E7E-105C-54CFFE94AC7B}"/>
              </a:ext>
            </a:extLst>
          </p:cNvPr>
          <p:cNvCxnSpPr/>
          <p:nvPr/>
        </p:nvCxnSpPr>
        <p:spPr>
          <a:xfrm>
            <a:off x="8086578" y="738501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571E7A-6DC6-B4EC-9621-8F6851E99280}"/>
              </a:ext>
            </a:extLst>
          </p:cNvPr>
          <p:cNvCxnSpPr/>
          <p:nvPr/>
        </p:nvCxnSpPr>
        <p:spPr>
          <a:xfrm>
            <a:off x="3968428" y="1793458"/>
            <a:ext cx="0" cy="36576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7D0B9-6B59-D690-BB7E-BFA736DCF27B}"/>
              </a:ext>
            </a:extLst>
          </p:cNvPr>
          <p:cNvCxnSpPr/>
          <p:nvPr/>
        </p:nvCxnSpPr>
        <p:spPr>
          <a:xfrm>
            <a:off x="3956147" y="2707728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17EA38-0C79-D25D-56F7-5F6272E01060}"/>
              </a:ext>
            </a:extLst>
          </p:cNvPr>
          <p:cNvSpPr txBox="1"/>
          <p:nvPr/>
        </p:nvSpPr>
        <p:spPr>
          <a:xfrm>
            <a:off x="138552" y="2681428"/>
            <a:ext cx="155448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err="1"/>
              <a:t>स्वयंसेवक</a:t>
            </a:r>
            <a:r>
              <a:rPr lang="en-US" dirty="0"/>
              <a:t> (</a:t>
            </a:r>
            <a:r>
              <a:rPr lang="ne-NP" dirty="0"/>
              <a:t>दोस्रो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99575-AE1C-E0CD-FC48-CDDD4D816648}"/>
              </a:ext>
            </a:extLst>
          </p:cNvPr>
          <p:cNvSpPr txBox="1"/>
          <p:nvPr/>
        </p:nvSpPr>
        <p:spPr>
          <a:xfrm>
            <a:off x="10253337" y="18866"/>
            <a:ext cx="1920240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ne-NP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२४ जिल्ला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3B500-7022-B50F-4DA3-7BC2D78642F4}"/>
              </a:ext>
            </a:extLst>
          </p:cNvPr>
          <p:cNvSpPr txBox="1"/>
          <p:nvPr/>
        </p:nvSpPr>
        <p:spPr>
          <a:xfrm>
            <a:off x="2247423" y="5017435"/>
            <a:ext cx="4114799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 नियमित खोप दिने 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339E0-AC26-3C95-7262-CDAEA7284839}"/>
              </a:ext>
            </a:extLst>
          </p:cNvPr>
          <p:cNvSpPr txBox="1"/>
          <p:nvPr/>
        </p:nvSpPr>
        <p:spPr>
          <a:xfrm>
            <a:off x="798285" y="5677543"/>
            <a:ext cx="201168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दिने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स्वास्थ्यकर्मी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(पहिलो)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F7864E-CCE8-FA52-CBC4-9923299026D3}"/>
              </a:ext>
            </a:extLst>
          </p:cNvPr>
          <p:cNvSpPr txBox="1"/>
          <p:nvPr/>
        </p:nvSpPr>
        <p:spPr>
          <a:xfrm>
            <a:off x="6138565" y="6241607"/>
            <a:ext cx="3657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ए.ई.एफ.आई.को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निगरानी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559C64-0A47-3DDD-704E-48EE7FCD0622}"/>
              </a:ext>
            </a:extLst>
          </p:cNvPr>
          <p:cNvCxnSpPr/>
          <p:nvPr/>
        </p:nvCxnSpPr>
        <p:spPr>
          <a:xfrm>
            <a:off x="2538771" y="4355578"/>
            <a:ext cx="0" cy="6400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12BD07-15DE-CC03-3FF2-0729624E33BA}"/>
              </a:ext>
            </a:extLst>
          </p:cNvPr>
          <p:cNvCxnSpPr/>
          <p:nvPr/>
        </p:nvCxnSpPr>
        <p:spPr>
          <a:xfrm>
            <a:off x="3991204" y="4353053"/>
            <a:ext cx="0" cy="6400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5A220E-90D7-F962-3A10-8EEE18AE994A}"/>
              </a:ext>
            </a:extLst>
          </p:cNvPr>
          <p:cNvCxnSpPr/>
          <p:nvPr/>
        </p:nvCxnSpPr>
        <p:spPr>
          <a:xfrm>
            <a:off x="976194" y="3511579"/>
            <a:ext cx="0" cy="36576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080AD1-48E1-7300-B055-41A20FC8122F}"/>
              </a:ext>
            </a:extLst>
          </p:cNvPr>
          <p:cNvCxnSpPr>
            <a:cxnSpLocks/>
          </p:cNvCxnSpPr>
          <p:nvPr/>
        </p:nvCxnSpPr>
        <p:spPr>
          <a:xfrm>
            <a:off x="5192596" y="3504771"/>
            <a:ext cx="0" cy="36576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49F19B-E7CC-087C-6588-4FEE7C8FDBA2}"/>
              </a:ext>
            </a:extLst>
          </p:cNvPr>
          <p:cNvCxnSpPr/>
          <p:nvPr/>
        </p:nvCxnSpPr>
        <p:spPr>
          <a:xfrm>
            <a:off x="6281798" y="5566075"/>
            <a:ext cx="0" cy="6400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C0BF97-099F-6720-A5C7-6B50A05DBE11}"/>
              </a:ext>
            </a:extLst>
          </p:cNvPr>
          <p:cNvSpPr txBox="1"/>
          <p:nvPr/>
        </p:nvSpPr>
        <p:spPr>
          <a:xfrm>
            <a:off x="9875634" y="6268078"/>
            <a:ext cx="16459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पहिलो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128999-8040-F79C-2C13-EE74F7AAD98E}"/>
              </a:ext>
            </a:extLst>
          </p:cNvPr>
          <p:cNvSpPr txBox="1"/>
          <p:nvPr/>
        </p:nvSpPr>
        <p:spPr>
          <a:xfrm>
            <a:off x="6369951" y="2155647"/>
            <a:ext cx="5669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१५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विवरण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08E700-4C1D-DD43-3496-FA71C52A45B8}"/>
              </a:ext>
            </a:extLst>
          </p:cNvPr>
          <p:cNvSpPr txBox="1"/>
          <p:nvPr/>
        </p:nvSpPr>
        <p:spPr>
          <a:xfrm>
            <a:off x="6401434" y="2618884"/>
            <a:ext cx="146304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तेस्रो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CD0A37-D7DF-C73B-B940-4195C662DE98}"/>
              </a:ext>
            </a:extLst>
          </p:cNvPr>
          <p:cNvSpPr txBox="1"/>
          <p:nvPr/>
        </p:nvSpPr>
        <p:spPr>
          <a:xfrm>
            <a:off x="6381345" y="3484992"/>
            <a:ext cx="27709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ACFE57-2822-3C28-CD98-52E67ED38CB5}"/>
              </a:ext>
            </a:extLst>
          </p:cNvPr>
          <p:cNvSpPr txBox="1"/>
          <p:nvPr/>
        </p:nvSpPr>
        <p:spPr>
          <a:xfrm>
            <a:off x="8602026" y="4030180"/>
            <a:ext cx="201168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दिने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स्वास्थ्यकर्मी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(दोस्रो)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07305B-825B-BEF5-0A2F-B8F872506DDD}"/>
              </a:ext>
            </a:extLst>
          </p:cNvPr>
          <p:cNvCxnSpPr/>
          <p:nvPr/>
        </p:nvCxnSpPr>
        <p:spPr>
          <a:xfrm>
            <a:off x="8081442" y="1799229"/>
            <a:ext cx="0" cy="36576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8293E7A-1856-893A-57B8-3DF10F3D6CD3}"/>
              </a:ext>
            </a:extLst>
          </p:cNvPr>
          <p:cNvCxnSpPr/>
          <p:nvPr/>
        </p:nvCxnSpPr>
        <p:spPr>
          <a:xfrm>
            <a:off x="8132244" y="2561228"/>
            <a:ext cx="0" cy="82296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3B537C-725B-AA40-BF10-6C7883ED8661}"/>
              </a:ext>
            </a:extLst>
          </p:cNvPr>
          <p:cNvCxnSpPr/>
          <p:nvPr/>
        </p:nvCxnSpPr>
        <p:spPr>
          <a:xfrm>
            <a:off x="8129231" y="3960624"/>
            <a:ext cx="0" cy="219456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28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8EA0822-B802-DEB8-FE26-A9DEAD4599E6}"/>
              </a:ext>
            </a:extLst>
          </p:cNvPr>
          <p:cNvSpPr txBox="1"/>
          <p:nvPr/>
        </p:nvSpPr>
        <p:spPr>
          <a:xfrm>
            <a:off x="2518116" y="427185"/>
            <a:ext cx="5669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बालबालिकाहरूको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लाइन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DACD6-9B0E-EDA4-E52D-1043796D0B99}"/>
              </a:ext>
            </a:extLst>
          </p:cNvPr>
          <p:cNvSpPr txBox="1"/>
          <p:nvPr/>
        </p:nvSpPr>
        <p:spPr>
          <a:xfrm>
            <a:off x="2518116" y="2571830"/>
            <a:ext cx="56692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९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महिना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देखि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५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मुनिका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विवरण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C4D51-4C77-3784-C638-EBAB534E1BBA}"/>
              </a:ext>
            </a:extLst>
          </p:cNvPr>
          <p:cNvSpPr txBox="1"/>
          <p:nvPr/>
        </p:nvSpPr>
        <p:spPr>
          <a:xfrm>
            <a:off x="10253337" y="6920"/>
            <a:ext cx="1920240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ne-NP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५१ जिल्ला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E8075-E39C-AF46-B28D-9BAC4E071AC8}"/>
              </a:ext>
            </a:extLst>
          </p:cNvPr>
          <p:cNvSpPr txBox="1"/>
          <p:nvPr/>
        </p:nvSpPr>
        <p:spPr>
          <a:xfrm>
            <a:off x="2443734" y="3569010"/>
            <a:ext cx="2651760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भएको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37573-EF75-128B-AF76-D71A977EEE05}"/>
              </a:ext>
            </a:extLst>
          </p:cNvPr>
          <p:cNvSpPr txBox="1"/>
          <p:nvPr/>
        </p:nvSpPr>
        <p:spPr>
          <a:xfrm>
            <a:off x="5352756" y="3559156"/>
            <a:ext cx="2834640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/>
            </a:lvl1pPr>
          </a:lstStyle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नभएको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F57B3-4E6D-3A89-9128-4CD90D120926}"/>
              </a:ext>
            </a:extLst>
          </p:cNvPr>
          <p:cNvSpPr txBox="1"/>
          <p:nvPr/>
        </p:nvSpPr>
        <p:spPr>
          <a:xfrm>
            <a:off x="3038094" y="4635036"/>
            <a:ext cx="4114799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</a:t>
            </a: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 नियमित खोप दिने 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0464D-05C6-5345-3F81-F6C1BBA8D3B7}"/>
              </a:ext>
            </a:extLst>
          </p:cNvPr>
          <p:cNvSpPr txBox="1"/>
          <p:nvPr/>
        </p:nvSpPr>
        <p:spPr>
          <a:xfrm>
            <a:off x="3380850" y="5798476"/>
            <a:ext cx="3657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ए.ई.एफ.आई.को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निगरानी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D78EC-8A23-D2C3-E80F-4497F153FE63}"/>
              </a:ext>
            </a:extLst>
          </p:cNvPr>
          <p:cNvSpPr txBox="1"/>
          <p:nvPr/>
        </p:nvSpPr>
        <p:spPr>
          <a:xfrm>
            <a:off x="2489568" y="1430844"/>
            <a:ext cx="5669280" cy="50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छुट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नभएको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पहिचान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गर्ने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6647B1-2776-8C99-D2A5-ACAD514D40ED}"/>
              </a:ext>
            </a:extLst>
          </p:cNvPr>
          <p:cNvCxnSpPr/>
          <p:nvPr/>
        </p:nvCxnSpPr>
        <p:spPr>
          <a:xfrm>
            <a:off x="5459492" y="901560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E1473E-76B6-9972-4BC7-A12D039F6054}"/>
              </a:ext>
            </a:extLst>
          </p:cNvPr>
          <p:cNvCxnSpPr/>
          <p:nvPr/>
        </p:nvCxnSpPr>
        <p:spPr>
          <a:xfrm>
            <a:off x="5452238" y="1953844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58159F-E655-D0FD-9EE3-5BFF7ADC2777}"/>
              </a:ext>
            </a:extLst>
          </p:cNvPr>
          <p:cNvCxnSpPr/>
          <p:nvPr/>
        </p:nvCxnSpPr>
        <p:spPr>
          <a:xfrm>
            <a:off x="6366635" y="3046205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5ECA3D-3DAA-9C35-445A-2CC0DCDD8D70}"/>
              </a:ext>
            </a:extLst>
          </p:cNvPr>
          <p:cNvCxnSpPr/>
          <p:nvPr/>
        </p:nvCxnSpPr>
        <p:spPr>
          <a:xfrm>
            <a:off x="4087892" y="3040014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96CBBC-BDA1-5095-874F-BF614AFAC2F3}"/>
              </a:ext>
            </a:extLst>
          </p:cNvPr>
          <p:cNvCxnSpPr/>
          <p:nvPr/>
        </p:nvCxnSpPr>
        <p:spPr>
          <a:xfrm>
            <a:off x="6366635" y="4093752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414CE5-DB02-56CF-1132-537EBD46DB6A}"/>
              </a:ext>
            </a:extLst>
          </p:cNvPr>
          <p:cNvCxnSpPr/>
          <p:nvPr/>
        </p:nvCxnSpPr>
        <p:spPr>
          <a:xfrm>
            <a:off x="4087892" y="4093752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C601B6-7549-56CE-0A22-D20C443006F0}"/>
              </a:ext>
            </a:extLst>
          </p:cNvPr>
          <p:cNvCxnSpPr/>
          <p:nvPr/>
        </p:nvCxnSpPr>
        <p:spPr>
          <a:xfrm>
            <a:off x="5264527" y="5183676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ADC27C-A88B-7944-9C6B-81F36EA51F2E}"/>
              </a:ext>
            </a:extLst>
          </p:cNvPr>
          <p:cNvSpPr txBox="1"/>
          <p:nvPr/>
        </p:nvSpPr>
        <p:spPr>
          <a:xfrm>
            <a:off x="696684" y="999275"/>
            <a:ext cx="16459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पहिलो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D5F245-6B7D-856F-032F-0875044CFA8A}"/>
              </a:ext>
            </a:extLst>
          </p:cNvPr>
          <p:cNvSpPr txBox="1"/>
          <p:nvPr/>
        </p:nvSpPr>
        <p:spPr>
          <a:xfrm>
            <a:off x="856905" y="2142664"/>
            <a:ext cx="15544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दोस्रो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68C8A4-7185-952E-0AF2-359B86033960}"/>
              </a:ext>
            </a:extLst>
          </p:cNvPr>
          <p:cNvSpPr txBox="1"/>
          <p:nvPr/>
        </p:nvSpPr>
        <p:spPr>
          <a:xfrm>
            <a:off x="856905" y="4797325"/>
            <a:ext cx="18288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दिने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स्वास्थ्यकर्मी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CA1A7-780A-9D20-B7B8-68939008F23C}"/>
              </a:ext>
            </a:extLst>
          </p:cNvPr>
          <p:cNvSpPr txBox="1"/>
          <p:nvPr/>
        </p:nvSpPr>
        <p:spPr>
          <a:xfrm>
            <a:off x="7335888" y="5798476"/>
            <a:ext cx="16459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स्वयंसेवक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ne-NP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पहिलो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2141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322C-00B6-24DF-51DC-51D29501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1"/>
            <a:ext cx="1219200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दादुरा-रुबेला खोप लगाईसकेपछि खोप दिने स्वास्थ्यकर्मीले </a:t>
            </a:r>
            <a:br>
              <a:rPr lang="en-US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e-NP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गर्नुपर्ने कार्यहरू</a:t>
            </a:r>
            <a:endParaRPr lang="en-US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31A170-7499-3A8E-C27D-44297F5B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0" y="1346654"/>
            <a:ext cx="11901715" cy="46912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लगाएपछि हुनसक्ने सामान्य प्रकारका कुनै प्रतिकुल असर घरमा गएपछि देखिएमा गर्नुपर्ने औषधी उपचारको वारेमा अभिभावक र बच्चालाई बताउने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लगाएपछि हुनसक्ने कुनै गम्भिर प्रकारका अनपेच्छित घटना घरमा गएपछि भएमा तुरुन्त स्थानीय स्वास्थ्य संस्था सम्पर्क गर्न अभिभावक र बच्चालाई बताउने ।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सम्पर्क गर्नको लागि खोप केन्द्र सञ्चालन गरेको स्वास्थ्य संस्थाको नाम र ठेगाना समेत बताउने</a:t>
            </a:r>
          </a:p>
        </p:txBody>
      </p:sp>
    </p:spTree>
    <p:extLst>
      <p:ext uri="{BB962C8B-B14F-4D97-AF65-F5344CB8AC3E}">
        <p14:creationId xmlns:p14="http://schemas.microsoft.com/office/powerpoint/2010/main" val="4266501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990600"/>
            <a:ext cx="1078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antipur" pitchFamily="2" charset="0"/>
              </a:rPr>
              <a:t>	</a:t>
            </a:r>
            <a:endParaRPr lang="en-US" sz="3000" dirty="0">
              <a:solidFill>
                <a:schemeClr val="bg1"/>
              </a:solidFill>
              <a:latin typeface="Preeti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6904" y="1981199"/>
            <a:ext cx="10551695" cy="419100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Kantipur" pitchFamily="2" charset="0"/>
              </a:rPr>
              <a:t>	</a:t>
            </a:r>
            <a:endParaRPr lang="en-US" sz="2800" dirty="0">
              <a:latin typeface="Preeti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2054"/>
            <a:ext cx="12192001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R="0" indent="0" algn="ctr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लगाएपछि हुनसक्ने अनपेच्छित घटना (ए.ई.एफ.आई.)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822158"/>
            <a:ext cx="12192001" cy="559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solidFill>
                <a:schemeClr val="bg1"/>
              </a:solidFill>
              <a:latin typeface="Preeti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147" y="822158"/>
            <a:ext cx="12079704" cy="6661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solidFill>
                <a:schemeClr val="bg1"/>
              </a:solidFill>
              <a:latin typeface="Preeti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6250" y="1082843"/>
            <a:ext cx="11582399" cy="5073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3200" dirty="0">
              <a:solidFill>
                <a:schemeClr val="bg1"/>
              </a:solidFill>
              <a:latin typeface="Kantipur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136" y="1038727"/>
            <a:ext cx="11073063" cy="505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5" indent="0" algn="just">
              <a:buNone/>
            </a:pPr>
            <a:endParaRPr lang="en-US" sz="2800" dirty="0">
              <a:solidFill>
                <a:srgbClr val="C00000"/>
              </a:solidFill>
              <a:latin typeface="Preeti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3351" y="927088"/>
            <a:ext cx="11430000" cy="524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0B4891"/>
                </a:solidFill>
                <a:latin typeface="Shreena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दादुरा–रुबेला खोप सुरक्षित र प्रभावकारी छ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 र अभियानमा प्रयोग हुने सबै खोपहरू विश्व स्वास्थ्य संगठनबाट गुणस्तरयुक्त भनी प्रमाणित भएका र नेपालमा प्रयोग गर्न</a:t>
            </a:r>
            <a: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नेपालको नियामक निकाय</a:t>
            </a:r>
            <a:r>
              <a:rPr lang="ne-NP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औषधि व्यवस्था विभागबाट अनुमती प्राप्त भएपछि मात्र प्रयोग गरिन्छ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कुनै पनि खोप, औषधी वा उपचार शत्</a:t>
            </a:r>
            <a:r>
              <a:rPr lang="ne-NP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प्रतिशत सुरक्षित हुँदैन त्यसैले कहिले काँही अनपेच्छित घटना हुनसक्छ </a:t>
            </a:r>
            <a:endParaRPr lang="en-U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लगाएपछि हुनसक्ने गम्भिर प्रकारको अनपेच्छित घटना धेरै नै कम वा विरलै हुन्छ</a:t>
            </a:r>
          </a:p>
        </p:txBody>
      </p:sp>
    </p:spTree>
    <p:extLst>
      <p:ext uri="{BB962C8B-B14F-4D97-AF65-F5344CB8AC3E}">
        <p14:creationId xmlns:p14="http://schemas.microsoft.com/office/powerpoint/2010/main" val="1811936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3A4EDD2D-AFF2-4F68-9718-BEF3DC06FD4B}"/>
              </a:ext>
            </a:extLst>
          </p:cNvPr>
          <p:cNvSpPr txBox="1">
            <a:spLocks/>
          </p:cNvSpPr>
          <p:nvPr/>
        </p:nvSpPr>
        <p:spPr>
          <a:xfrm>
            <a:off x="0" y="-2763"/>
            <a:ext cx="12191998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indent="0" algn="ctr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IN" dirty="0"/>
              <a:t>दादुरा, रूबेला रोगबाट हुन सक्ने जटिलताको दर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5B4B8B9-D592-42A5-9564-7CA602E96A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812" y="967150"/>
          <a:ext cx="11542427" cy="572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783">
                  <a:extLst>
                    <a:ext uri="{9D8B030D-6E8A-4147-A177-3AD203B41FA5}">
                      <a16:colId xmlns:a16="http://schemas.microsoft.com/office/drawing/2014/main" val="1635900108"/>
                    </a:ext>
                  </a:extLst>
                </a:gridCol>
                <a:gridCol w="6640644">
                  <a:extLst>
                    <a:ext uri="{9D8B030D-6E8A-4147-A177-3AD203B41FA5}">
                      <a16:colId xmlns:a16="http://schemas.microsoft.com/office/drawing/2014/main" val="2424805307"/>
                    </a:ext>
                  </a:extLst>
                </a:gridCol>
              </a:tblGrid>
              <a:tr h="443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400" b="1" kern="12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दादुराको जटिलता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400" b="1" kern="12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जटिलतादर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3604"/>
                  </a:ext>
                </a:extLst>
              </a:tr>
              <a:tr h="49348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अन्धोपन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कम आय भएको देशमा दादुरा अन्धोपनको प्रमुख कारक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74716"/>
                  </a:ext>
                </a:extLst>
              </a:tr>
              <a:tr h="493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पखाला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</a:t>
                      </a: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१०</a:t>
                      </a: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लाखमा ८०,००० जनालार्इ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05454"/>
                  </a:ext>
                </a:extLst>
              </a:tr>
              <a:tr h="49348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कान पाक्ने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</a:t>
                      </a: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१०</a:t>
                      </a: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लाखमा ७०,००० जनालाई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27984"/>
                  </a:ext>
                </a:extLst>
              </a:tr>
              <a:tr h="49348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न्युमोनिया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१० लाखमा ६०,००० जनालाई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63870"/>
                  </a:ext>
                </a:extLst>
              </a:tr>
              <a:tr h="49348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एन्सेफलाइटिस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१० लाखमा १००० जनालाई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31202"/>
                  </a:ext>
                </a:extLst>
              </a:tr>
              <a:tr h="49348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कम्पन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१० लाखमा ७००० जनालाई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36549"/>
                  </a:ext>
                </a:extLst>
              </a:tr>
              <a:tr h="93735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मृत्यु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१० लाखमा 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ne-N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हजार</a:t>
                      </a: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तर कुपोषणभएको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बेला १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लाख र मानवीय आपतकालिन को बेला ३लाखसम्म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1387"/>
                  </a:ext>
                </a:extLst>
              </a:tr>
              <a:tr h="61282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सबएक्युट स्क्लेरोजिंग प्यान एन्सेफलाइटिस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प्रति दस लाखमा १० जनालाई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72188"/>
                  </a:ext>
                </a:extLst>
              </a:tr>
              <a:tr h="64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IN" sz="24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रुवेलाबाट हुने सि.आर.एस.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e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रुवेलाबाट संक्रमित आमाबाट जन्मने बच्चामा करिव ८५%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7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133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3A4EDD2D-AFF2-4F68-9718-BEF3DC06FD4B}"/>
              </a:ext>
            </a:extLst>
          </p:cNvPr>
          <p:cNvSpPr txBox="1">
            <a:spLocks/>
          </p:cNvSpPr>
          <p:nvPr/>
        </p:nvSpPr>
        <p:spPr>
          <a:xfrm>
            <a:off x="0" y="5915"/>
            <a:ext cx="12191998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indent="0" algn="ctr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IN" dirty="0"/>
              <a:t>ए.ई.एफ.आई. ब्यवस्थापनको पूर्वतयारी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4DD5-B824-483F-8BC0-4C40FEB7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0" y="945782"/>
            <a:ext cx="11422507" cy="57548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चिकित्सक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भएका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जिल्लाभरीका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अस्पताल एवं अन्य स्वास्थ्य संस्थाहरुको सूचि तयार गरेर ती मध्येबाट ए.ई.एफ.आई. ब्यवस्थापन केन्द्र निर्धारण गरिने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चिकित्सकको संयोजकत्वमा ए.ई.एफ.आई. ब्यवस्थापन टोली गठन गरिने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चिकित्सक नभएको स्थानमा आवश्यकता अनुसार घुम्ती ए.ई.एफ.आई. ब्यवस्थापन टोली परिचालनको योजना तर्जुमा गरिने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खोपदिने स्वास्थ्यकर्मीहरुलाई ए.ई.एफ.आई. पहिचान र ब्यवस्थापनको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तालिम दिइने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गम्भिर ए.ई.एफ.आई. प्रेषणका लागि ए.ई.एफ.आई. ब्यवस्थापन केन्द्र निश्चित गरिने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हरेक खोप टोलीलाई ए.ई.एफ.आई.किट उपलब्ध गराइने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536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3A4EDD2D-AFF2-4F68-9718-BEF3DC06FD4B}"/>
              </a:ext>
            </a:extLst>
          </p:cNvPr>
          <p:cNvSpPr txBox="1">
            <a:spLocks/>
          </p:cNvSpPr>
          <p:nvPr/>
        </p:nvSpPr>
        <p:spPr>
          <a:xfrm>
            <a:off x="0" y="5915"/>
            <a:ext cx="12191998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indent="0" algn="ctr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4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ne-IN" dirty="0"/>
              <a:t>पत्रकार एवम् सञ्चारकर्मीहरुबाट गरिएका अपेक्षा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4DD5-B824-483F-8BC0-4C40FEB7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6" y="920316"/>
            <a:ext cx="11422507" cy="55704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खोपको महत्ववारे जनचेतना अभिवृद्धि गर्नमा प्रचार प्रसार गरेर लक्षित उमेरका सबै बालबालिकाले अभियानमा खोप लिन लगाउन सहयोग गर्ने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अभियानवारे पत्र पत्रिका र अन्य माध्यमबाट प्रचार प्रसार गर्ने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खोप सम्बन्धी भ्रामक समाचारको खण्डन गरेर भ्रम निवारण गर्नमा सहयोग गरी दिने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 सम्बन्धमा कुनै त्रुटी, घटनावारे कुनै सूचना प्राप्त भएमा सम्बन्धित स्वास्थ्य संस्थासँग सम्पर्क गरेर सो वारे सत्य तथ्य सन्देश मात्र प्रवाह गर्ने जसले दादुर</a:t>
            </a:r>
            <a:r>
              <a:rPr lang="ne-NP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रुबेला खोप अभियानमा नकारात्मक प्रभाव पर्न नपाओस्</a:t>
            </a:r>
          </a:p>
        </p:txBody>
      </p:sp>
    </p:spTree>
    <p:extLst>
      <p:ext uri="{BB962C8B-B14F-4D97-AF65-F5344CB8AC3E}">
        <p14:creationId xmlns:p14="http://schemas.microsoft.com/office/powerpoint/2010/main" val="3880781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9D4F258-94F3-AE7A-C185-B557040C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9118"/>
            <a:ext cx="12192000" cy="12635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e-IN" sz="5400" b="1" dirty="0"/>
              <a:t>जिज्ञा</a:t>
            </a:r>
            <a:r>
              <a:rPr lang="ne-NP" sz="5400" b="1" dirty="0"/>
              <a:t>सा</a:t>
            </a:r>
            <a:r>
              <a:rPr lang="ne-IN" sz="5400" b="1" dirty="0"/>
              <a:t> तथा सुझाव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8364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04B48-8995-D986-295F-A4BCB8ED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4" y="9179"/>
            <a:ext cx="4751883" cy="6876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D4BFC-B6A7-5F27-4D11-E3AF42F3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17" y="9687"/>
            <a:ext cx="4885334" cy="68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CD07EE-61CC-433F-8E7A-F203724AB4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6854"/>
            <a:ext cx="12192000" cy="9144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पूर्ण खोप सुनिश्चितता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 descr="A green and orange map&#10;&#10;Description automatically generated">
            <a:extLst>
              <a:ext uri="{FF2B5EF4-FFF2-40B4-BE49-F238E27FC236}">
                <a16:creationId xmlns:a16="http://schemas.microsoft.com/office/drawing/2014/main" id="{32C05056-9A4C-4AF0-93A2-FB48EBF4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1" y="1015013"/>
            <a:ext cx="9833112" cy="54939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B887-A716-42D2-AD4A-240F6DC2BBEE}"/>
              </a:ext>
            </a:extLst>
          </p:cNvPr>
          <p:cNvGrpSpPr/>
          <p:nvPr/>
        </p:nvGrpSpPr>
        <p:grpSpPr>
          <a:xfrm>
            <a:off x="6276189" y="1246098"/>
            <a:ext cx="5486400" cy="1136528"/>
            <a:chOff x="3657600" y="4927524"/>
            <a:chExt cx="3131207" cy="5634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69615-CB91-411C-959C-8A48396E4D4A}"/>
                </a:ext>
              </a:extLst>
            </p:cNvPr>
            <p:cNvSpPr/>
            <p:nvPr/>
          </p:nvSpPr>
          <p:spPr>
            <a:xfrm>
              <a:off x="3657600" y="5006437"/>
              <a:ext cx="228600" cy="146050"/>
            </a:xfrm>
            <a:prstGeom prst="rect">
              <a:avLst/>
            </a:prstGeom>
            <a:solidFill>
              <a:srgbClr val="269E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FE77C6-D565-4D4F-9A2F-99B95333C643}"/>
                </a:ext>
              </a:extLst>
            </p:cNvPr>
            <p:cNvSpPr/>
            <p:nvPr/>
          </p:nvSpPr>
          <p:spPr>
            <a:xfrm>
              <a:off x="3657600" y="5314379"/>
              <a:ext cx="228600" cy="146050"/>
            </a:xfrm>
            <a:prstGeom prst="rect">
              <a:avLst/>
            </a:prstGeom>
            <a:solidFill>
              <a:srgbClr val="FF7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D79317-0EC9-4FA2-8559-5B87984DF145}"/>
                </a:ext>
              </a:extLst>
            </p:cNvPr>
            <p:cNvSpPr txBox="1"/>
            <p:nvPr/>
          </p:nvSpPr>
          <p:spPr>
            <a:xfrm>
              <a:off x="3893207" y="4927524"/>
              <a:ext cx="2895600" cy="56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e-N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पूर्ण खोप घोषणा भएका जिल्लाहरु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e-N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पूर्ण खोप घोषणा </a:t>
              </a:r>
              <a:r>
                <a:rPr lang="ne-NP" sz="24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हुन बाँकि रहेका </a:t>
              </a:r>
              <a:r>
                <a:rPr kumimoji="0" lang="ne-N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जिल्लाहरु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77B80C3-646C-41FB-88FA-C4199D828BB9}"/>
              </a:ext>
            </a:extLst>
          </p:cNvPr>
          <p:cNvSpPr txBox="1"/>
          <p:nvPr/>
        </p:nvSpPr>
        <p:spPr>
          <a:xfrm>
            <a:off x="130908" y="5238503"/>
            <a:ext cx="56184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हालसम्म ७२ जिल्ला र ७३३ स्थानीय तह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पूर्ण खोप घोषणा भैसकेको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4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DD6762-C06E-4559-8542-F0A92B9023D2}"/>
              </a:ext>
            </a:extLst>
          </p:cNvPr>
          <p:cNvGraphicFramePr/>
          <p:nvPr/>
        </p:nvGraphicFramePr>
        <p:xfrm>
          <a:off x="1181686" y="995806"/>
          <a:ext cx="10029653" cy="411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CC4923BF-06C9-435E-BB79-D87024E05D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26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नियमित खोप</a:t>
            </a:r>
            <a:r>
              <a:rPr lang="ne-NP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कभरेजको प्रवृत्ति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1047B8B-3A10-47C4-B764-7EAC7BEB5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217" y="5189706"/>
            <a:ext cx="7560787" cy="15972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ne-NP" altLang="en-US" sz="20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नेपाल जनसांख्यिक स्वास्थ्य सर्भेक्षण २०२२ अनुसार</a:t>
            </a:r>
            <a:endParaRPr lang="en-US" altLang="en-US" sz="20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ne-NP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४ %</a:t>
            </a:r>
            <a:r>
              <a: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NP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बालबालिकाले एउटा पनि खोप लगाएका छैनन् </a:t>
            </a:r>
            <a:endParaRPr lang="en-US" alt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ne-NP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१६ % बालबालिकाले आंशिक खोपहरु लगाएका छन्</a:t>
            </a:r>
            <a:r>
              <a: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ne-NP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राष्ट्रिय खोप तालिका अनुसार ५२ % बालबालिकाले मात्र पूर्ण खोप लगाएका छन्</a:t>
            </a:r>
            <a:endParaRPr lang="en-US" alt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55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374DD0-46F2-4051-A49A-7F72143AE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68646"/>
            <a:ext cx="12192000" cy="2413415"/>
          </a:xfrm>
          <a:solidFill>
            <a:schemeClr val="bg1">
              <a:lumMod val="85000"/>
            </a:schemeClr>
          </a:solidFill>
        </p:spPr>
        <p:txBody>
          <a:bodyPr anchor="b"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ne-IN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दादुरा</a:t>
            </a:r>
            <a:r>
              <a:rPr lang="ne-NP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e-IN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रुबेला खोप अभियानको </a:t>
            </a:r>
            <a:br>
              <a:rPr lang="en-US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e-IN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परिचय</a:t>
            </a:r>
            <a:r>
              <a:rPr lang="en-US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e-IN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 कार्यनीति</a:t>
            </a:r>
            <a:endParaRPr lang="en-US" sz="7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34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2913</Words>
  <Application>Microsoft Office PowerPoint</Application>
  <PresentationFormat>Widescreen</PresentationFormat>
  <Paragraphs>376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 Unicode MS</vt:lpstr>
      <vt:lpstr>Arial</vt:lpstr>
      <vt:lpstr>Calibri</vt:lpstr>
      <vt:lpstr>Calibri Light</vt:lpstr>
      <vt:lpstr>Kantipur</vt:lpstr>
      <vt:lpstr>Preeti</vt:lpstr>
      <vt:lpstr>Office Theme</vt:lpstr>
      <vt:lpstr>दादुरा-रूबेला खोप अभियान २०८०/८१ </vt:lpstr>
      <vt:lpstr>गोष्ठिको उद्देश्य</vt:lpstr>
      <vt:lpstr>गोष्ठिको उद्देश्य ...</vt:lpstr>
      <vt:lpstr>PowerPoint Presentation</vt:lpstr>
      <vt:lpstr> खोप कार्यक्रमको चुनौति</vt:lpstr>
      <vt:lpstr>PowerPoint Presentation</vt:lpstr>
      <vt:lpstr>पूर्ण खोप सुनिश्चितता</vt:lpstr>
      <vt:lpstr>नियमित खोप कभरेजको प्रवृत्ति</vt:lpstr>
      <vt:lpstr>दादुरा-रुबेला खोप अभियानको  परिचय र कार्यनीति</vt:lpstr>
      <vt:lpstr>दादुरा-रुबेला खोप अभियानको लक्ष्य</vt:lpstr>
      <vt:lpstr>दादुरा-रुबेला खोप अभियानको औचित्य</vt:lpstr>
      <vt:lpstr>२०७९-२०८० मा भएको दादुरा महामारीको अवस्था</vt:lpstr>
      <vt:lpstr>दादुरा महामारीमा संक्रमित भएका व्यक्तिहरूको विवरण</vt:lpstr>
      <vt:lpstr>दादुरा-रूबेला खोप अभियान २०७६/७७ को कभरेज (%)</vt:lpstr>
      <vt:lpstr>दादुरा-रूबेला खोप अभियानको कभरेज (%)</vt:lpstr>
      <vt:lpstr>PowerPoint Presentation</vt:lpstr>
      <vt:lpstr>दादुरा-रूबेला खोप अभियान २०७६/७७  को कभरेज सर्भेक्षण</vt:lpstr>
      <vt:lpstr>अभियान संचालन हुने जिल्ला तथा लक्षित उमेर समूह</vt:lpstr>
      <vt:lpstr>अभियान संचालन हुने जिल्ला तथा लक्षित उमेर समूह ...</vt:lpstr>
      <vt:lpstr>अभियानमा दिइने खोपहरु</vt:lpstr>
      <vt:lpstr>PowerPoint Presentation</vt:lpstr>
      <vt:lpstr>PowerPoint Presentation</vt:lpstr>
      <vt:lpstr>PowerPoint Presentation</vt:lpstr>
      <vt:lpstr>खोप टोलीको निर्धारण</vt:lpstr>
      <vt:lpstr>खोप केन्द्र स्थलको छनौट (२४ जिल्लाहरुमा)</vt:lpstr>
      <vt:lpstr>खोप केन्द्र स्थलको छनौट (५१ जिल्लाहरुमा)</vt:lpstr>
      <vt:lpstr>खोप केन्द्र स्थान निश्चित गर्दा ध्यान दिनुपर्ने अन्य बुँदाहरू </vt:lpstr>
      <vt:lpstr>थप खोप केन्द्र स्थलको छनौट</vt:lpstr>
      <vt:lpstr>खोप सेवाको पहुँच नभएका क्षेत्र, वर्ग, समुदायको पहिचान</vt:lpstr>
      <vt:lpstr>खोप सेवा सञ्चालन</vt:lpstr>
      <vt:lpstr>स्वास्थ्य शिक्षा तथा सूचना सामग्रीहरू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प्रचार प्रसारको लागि स्थानीय स्तरबाट गर्न सकिने क्रियाकलापहरु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दादुरा-रुबेला खोप लगाईसकेपछि खोप दिने स्वास्थ्यकर्मीले  गर्नुपर्ने कार्यहरू</vt:lpstr>
      <vt:lpstr>PowerPoint Presentation</vt:lpstr>
      <vt:lpstr>PowerPoint Presentation</vt:lpstr>
      <vt:lpstr>PowerPoint Presentation</vt:lpstr>
      <vt:lpstr>PowerPoint Presentation</vt:lpstr>
      <vt:lpstr>जिज्ञासा तथा सुझाव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SETHI, Raman</dc:creator>
  <cp:lastModifiedBy>PAUDEL, Bishnu Prasad</cp:lastModifiedBy>
  <cp:revision>29</cp:revision>
  <dcterms:created xsi:type="dcterms:W3CDTF">2023-11-09T09:04:11Z</dcterms:created>
  <dcterms:modified xsi:type="dcterms:W3CDTF">2024-02-09T08:37:56Z</dcterms:modified>
</cp:coreProperties>
</file>