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1"/>
  </p:notesMasterIdLst>
  <p:sldIdLst>
    <p:sldId id="257" r:id="rId2"/>
    <p:sldId id="259" r:id="rId3"/>
    <p:sldId id="786" r:id="rId4"/>
    <p:sldId id="775" r:id="rId5"/>
    <p:sldId id="787" r:id="rId6"/>
    <p:sldId id="788" r:id="rId7"/>
    <p:sldId id="789" r:id="rId8"/>
    <p:sldId id="790" r:id="rId9"/>
    <p:sldId id="794" r:id="rId10"/>
    <p:sldId id="795" r:id="rId11"/>
    <p:sldId id="796" r:id="rId12"/>
    <p:sldId id="797" r:id="rId13"/>
    <p:sldId id="798" r:id="rId14"/>
    <p:sldId id="792" r:id="rId15"/>
    <p:sldId id="793" r:id="rId16"/>
    <p:sldId id="791" r:id="rId17"/>
    <p:sldId id="799" r:id="rId18"/>
    <p:sldId id="800" r:id="rId19"/>
    <p:sldId id="801" r:id="rId20"/>
    <p:sldId id="802" r:id="rId21"/>
    <p:sldId id="803" r:id="rId22"/>
    <p:sldId id="804" r:id="rId23"/>
    <p:sldId id="819" r:id="rId24"/>
    <p:sldId id="820" r:id="rId25"/>
    <p:sldId id="821" r:id="rId26"/>
    <p:sldId id="822" r:id="rId27"/>
    <p:sldId id="823" r:id="rId28"/>
    <p:sldId id="805" r:id="rId29"/>
    <p:sldId id="806" r:id="rId30"/>
    <p:sldId id="807" r:id="rId31"/>
    <p:sldId id="808" r:id="rId32"/>
    <p:sldId id="809" r:id="rId33"/>
    <p:sldId id="810" r:id="rId34"/>
    <p:sldId id="865" r:id="rId35"/>
    <p:sldId id="866" r:id="rId36"/>
    <p:sldId id="824" r:id="rId37"/>
    <p:sldId id="811" r:id="rId38"/>
    <p:sldId id="813" r:id="rId39"/>
    <p:sldId id="814" r:id="rId40"/>
    <p:sldId id="815" r:id="rId41"/>
    <p:sldId id="816" r:id="rId42"/>
    <p:sldId id="817" r:id="rId43"/>
    <p:sldId id="830" r:id="rId44"/>
    <p:sldId id="831" r:id="rId45"/>
    <p:sldId id="832" r:id="rId46"/>
    <p:sldId id="868" r:id="rId47"/>
    <p:sldId id="869" r:id="rId48"/>
    <p:sldId id="870" r:id="rId49"/>
    <p:sldId id="28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38" autoAdjust="0"/>
  </p:normalViewPr>
  <p:slideViewPr>
    <p:cSldViewPr snapToGrid="0">
      <p:cViewPr varScale="1">
        <p:scale>
          <a:sx n="78" d="100"/>
          <a:sy n="78" d="100"/>
        </p:scale>
        <p:origin x="1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PA, Surakschha" userId="6366e6fe-48ec-4b01-b951-ea9d77299345" providerId="ADAL" clId="{D9E7BE99-CD7C-44F5-A776-C5651E50876B}"/>
    <pc:docChg chg="undo custSel delSld modSld">
      <pc:chgData name="THAPA, Surakschha" userId="6366e6fe-48ec-4b01-b951-ea9d77299345" providerId="ADAL" clId="{D9E7BE99-CD7C-44F5-A776-C5651E50876B}" dt="2023-04-20T08:28:51.814" v="106" actId="47"/>
      <pc:docMkLst>
        <pc:docMk/>
      </pc:docMkLst>
      <pc:sldChg chg="modSp mod">
        <pc:chgData name="THAPA, Surakschha" userId="6366e6fe-48ec-4b01-b951-ea9d77299345" providerId="ADAL" clId="{D9E7BE99-CD7C-44F5-A776-C5651E50876B}" dt="2023-04-20T08:20:03.639" v="35" actId="14100"/>
        <pc:sldMkLst>
          <pc:docMk/>
          <pc:sldMk cId="1057505851" sldId="259"/>
        </pc:sldMkLst>
        <pc:spChg chg="mod">
          <ac:chgData name="THAPA, Surakschha" userId="6366e6fe-48ec-4b01-b951-ea9d77299345" providerId="ADAL" clId="{D9E7BE99-CD7C-44F5-A776-C5651E50876B}" dt="2023-04-20T08:20:03.639" v="35" actId="14100"/>
          <ac:spMkLst>
            <pc:docMk/>
            <pc:sldMk cId="1057505851" sldId="259"/>
            <ac:spMk id="5" creationId="{938D4A31-6CE1-43E9-82C9-570E77898BC8}"/>
          </ac:spMkLst>
        </pc:spChg>
        <pc:spChg chg="mod">
          <ac:chgData name="THAPA, Surakschha" userId="6366e6fe-48ec-4b01-b951-ea9d77299345" providerId="ADAL" clId="{D9E7BE99-CD7C-44F5-A776-C5651E50876B}" dt="2023-04-20T08:19:52.218" v="22" actId="27636"/>
          <ac:spMkLst>
            <pc:docMk/>
            <pc:sldMk cId="1057505851" sldId="259"/>
            <ac:spMk id="6" creationId="{BC72A944-5D7A-4B9D-8C36-F584456D0E35}"/>
          </ac:spMkLst>
        </pc:spChg>
      </pc:sldChg>
      <pc:sldChg chg="del mod modShow">
        <pc:chgData name="THAPA, Surakschha" userId="6366e6fe-48ec-4b01-b951-ea9d77299345" providerId="ADAL" clId="{D9E7BE99-CD7C-44F5-A776-C5651E50876B}" dt="2023-04-20T08:28:51.814" v="106" actId="47"/>
        <pc:sldMkLst>
          <pc:docMk/>
          <pc:sldMk cId="2307248749" sldId="776"/>
        </pc:sldMkLst>
      </pc:sldChg>
      <pc:sldChg chg="del mod modShow">
        <pc:chgData name="THAPA, Surakschha" userId="6366e6fe-48ec-4b01-b951-ea9d77299345" providerId="ADAL" clId="{D9E7BE99-CD7C-44F5-A776-C5651E50876B}" dt="2023-04-20T08:28:51.814" v="106" actId="47"/>
        <pc:sldMkLst>
          <pc:docMk/>
          <pc:sldMk cId="609341690" sldId="778"/>
        </pc:sldMkLst>
      </pc:sldChg>
      <pc:sldChg chg="del">
        <pc:chgData name="THAPA, Surakschha" userId="6366e6fe-48ec-4b01-b951-ea9d77299345" providerId="ADAL" clId="{D9E7BE99-CD7C-44F5-A776-C5651E50876B}" dt="2023-04-20T08:28:02.596" v="103" actId="47"/>
        <pc:sldMkLst>
          <pc:docMk/>
          <pc:sldMk cId="3333589536" sldId="781"/>
        </pc:sldMkLst>
      </pc:sldChg>
      <pc:sldChg chg="del">
        <pc:chgData name="THAPA, Surakschha" userId="6366e6fe-48ec-4b01-b951-ea9d77299345" providerId="ADAL" clId="{D9E7BE99-CD7C-44F5-A776-C5651E50876B}" dt="2023-04-20T08:28:02.596" v="103" actId="47"/>
        <pc:sldMkLst>
          <pc:docMk/>
          <pc:sldMk cId="327552621" sldId="782"/>
        </pc:sldMkLst>
      </pc:sldChg>
      <pc:sldChg chg="del">
        <pc:chgData name="THAPA, Surakschha" userId="6366e6fe-48ec-4b01-b951-ea9d77299345" providerId="ADAL" clId="{D9E7BE99-CD7C-44F5-A776-C5651E50876B}" dt="2023-04-20T08:28:02.596" v="103" actId="47"/>
        <pc:sldMkLst>
          <pc:docMk/>
          <pc:sldMk cId="3485275787" sldId="783"/>
        </pc:sldMkLst>
      </pc:sldChg>
      <pc:sldChg chg="del">
        <pc:chgData name="THAPA, Surakschha" userId="6366e6fe-48ec-4b01-b951-ea9d77299345" providerId="ADAL" clId="{D9E7BE99-CD7C-44F5-A776-C5651E50876B}" dt="2023-04-20T08:28:08.485" v="105" actId="47"/>
        <pc:sldMkLst>
          <pc:docMk/>
          <pc:sldMk cId="1080212072" sldId="784"/>
        </pc:sldMkLst>
      </pc:sldChg>
      <pc:sldChg chg="del">
        <pc:chgData name="THAPA, Surakschha" userId="6366e6fe-48ec-4b01-b951-ea9d77299345" providerId="ADAL" clId="{D9E7BE99-CD7C-44F5-A776-C5651E50876B}" dt="2023-04-20T08:28:07.121" v="104" actId="47"/>
        <pc:sldMkLst>
          <pc:docMk/>
          <pc:sldMk cId="3944079794" sldId="785"/>
        </pc:sldMkLst>
      </pc:sldChg>
      <pc:sldChg chg="addSp delSp modSp mod setBg">
        <pc:chgData name="THAPA, Surakschha" userId="6366e6fe-48ec-4b01-b951-ea9d77299345" providerId="ADAL" clId="{D9E7BE99-CD7C-44F5-A776-C5651E50876B}" dt="2023-04-20T08:23:20.480" v="83" actId="1076"/>
        <pc:sldMkLst>
          <pc:docMk/>
          <pc:sldMk cId="1934449393" sldId="791"/>
        </pc:sldMkLst>
        <pc:picChg chg="del">
          <ac:chgData name="THAPA, Surakschha" userId="6366e6fe-48ec-4b01-b951-ea9d77299345" providerId="ADAL" clId="{D9E7BE99-CD7C-44F5-A776-C5651E50876B}" dt="2023-04-20T08:23:09.298" v="76" actId="478"/>
          <ac:picMkLst>
            <pc:docMk/>
            <pc:sldMk cId="1934449393" sldId="791"/>
            <ac:picMk id="2" creationId="{63A20E78-22B2-4334-B700-FD1176EBF9E4}"/>
          </ac:picMkLst>
        </pc:picChg>
        <pc:picChg chg="add mod">
          <ac:chgData name="THAPA, Surakschha" userId="6366e6fe-48ec-4b01-b951-ea9d77299345" providerId="ADAL" clId="{D9E7BE99-CD7C-44F5-A776-C5651E50876B}" dt="2023-04-20T08:23:20.480" v="83" actId="1076"/>
          <ac:picMkLst>
            <pc:docMk/>
            <pc:sldMk cId="1934449393" sldId="791"/>
            <ac:picMk id="4" creationId="{44062939-EB40-44F7-8E4D-1B96E654658B}"/>
          </ac:picMkLst>
        </pc:picChg>
      </pc:sldChg>
      <pc:sldChg chg="addSp modSp mod">
        <pc:chgData name="THAPA, Surakschha" userId="6366e6fe-48ec-4b01-b951-ea9d77299345" providerId="ADAL" clId="{D9E7BE99-CD7C-44F5-A776-C5651E50876B}" dt="2023-04-20T08:21:56.087" v="75" actId="1036"/>
        <pc:sldMkLst>
          <pc:docMk/>
          <pc:sldMk cId="1566375956" sldId="793"/>
        </pc:sldMkLst>
        <pc:picChg chg="mod modCrop">
          <ac:chgData name="THAPA, Surakschha" userId="6366e6fe-48ec-4b01-b951-ea9d77299345" providerId="ADAL" clId="{D9E7BE99-CD7C-44F5-A776-C5651E50876B}" dt="2023-04-20T08:21:51.073" v="55" actId="1035"/>
          <ac:picMkLst>
            <pc:docMk/>
            <pc:sldMk cId="1566375956" sldId="793"/>
            <ac:picMk id="2" creationId="{CEF592C8-B090-437F-A5E4-FF0AEE03AD4E}"/>
          </ac:picMkLst>
        </pc:picChg>
        <pc:picChg chg="add mod">
          <ac:chgData name="THAPA, Surakschha" userId="6366e6fe-48ec-4b01-b951-ea9d77299345" providerId="ADAL" clId="{D9E7BE99-CD7C-44F5-A776-C5651E50876B}" dt="2023-04-20T08:21:56.087" v="75" actId="1036"/>
          <ac:picMkLst>
            <pc:docMk/>
            <pc:sldMk cId="1566375956" sldId="793"/>
            <ac:picMk id="4" creationId="{7B301B3D-1967-49A0-A271-666AB27326BB}"/>
          </ac:picMkLst>
        </pc:picChg>
      </pc:sldChg>
      <pc:sldChg chg="addSp delSp modSp mod setBg">
        <pc:chgData name="THAPA, Surakschha" userId="6366e6fe-48ec-4b01-b951-ea9d77299345" providerId="ADAL" clId="{D9E7BE99-CD7C-44F5-A776-C5651E50876B}" dt="2023-04-20T08:24:26.857" v="94" actId="14100"/>
        <pc:sldMkLst>
          <pc:docMk/>
          <pc:sldMk cId="996923787" sldId="802"/>
        </pc:sldMkLst>
        <pc:spChg chg="add del">
          <ac:chgData name="THAPA, Surakschha" userId="6366e6fe-48ec-4b01-b951-ea9d77299345" providerId="ADAL" clId="{D9E7BE99-CD7C-44F5-A776-C5651E50876B}" dt="2023-04-20T08:24:11.861" v="87" actId="26606"/>
          <ac:spMkLst>
            <pc:docMk/>
            <pc:sldMk cId="996923787" sldId="802"/>
            <ac:spMk id="9" creationId="{AB8C311F-7253-4AED-9701-7FC0708C41C7}"/>
          </ac:spMkLst>
        </pc:spChg>
        <pc:spChg chg="add del">
          <ac:chgData name="THAPA, Surakschha" userId="6366e6fe-48ec-4b01-b951-ea9d77299345" providerId="ADAL" clId="{D9E7BE99-CD7C-44F5-A776-C5651E50876B}" dt="2023-04-20T08:24:11.861" v="87" actId="26606"/>
          <ac:spMkLst>
            <pc:docMk/>
            <pc:sldMk cId="996923787" sldId="802"/>
            <ac:spMk id="11" creationId="{E2384209-CB15-4CDF-9D31-C44FD9A3F20D}"/>
          </ac:spMkLst>
        </pc:spChg>
        <pc:spChg chg="add del">
          <ac:chgData name="THAPA, Surakschha" userId="6366e6fe-48ec-4b01-b951-ea9d77299345" providerId="ADAL" clId="{D9E7BE99-CD7C-44F5-A776-C5651E50876B}" dt="2023-04-20T08:24:11.861" v="87" actId="26606"/>
          <ac:spMkLst>
            <pc:docMk/>
            <pc:sldMk cId="996923787" sldId="802"/>
            <ac:spMk id="13" creationId="{2633B3B5-CC90-43F0-8714-D31D1F3F0209}"/>
          </ac:spMkLst>
        </pc:spChg>
        <pc:spChg chg="add del">
          <ac:chgData name="THAPA, Surakschha" userId="6366e6fe-48ec-4b01-b951-ea9d77299345" providerId="ADAL" clId="{D9E7BE99-CD7C-44F5-A776-C5651E50876B}" dt="2023-04-20T08:24:11.861" v="87" actId="26606"/>
          <ac:spMkLst>
            <pc:docMk/>
            <pc:sldMk cId="996923787" sldId="802"/>
            <ac:spMk id="15" creationId="{A8D57A06-A426-446D-B02C-A2DC6B62E45E}"/>
          </ac:spMkLst>
        </pc:spChg>
        <pc:spChg chg="add del">
          <ac:chgData name="THAPA, Surakschha" userId="6366e6fe-48ec-4b01-b951-ea9d77299345" providerId="ADAL" clId="{D9E7BE99-CD7C-44F5-A776-C5651E50876B}" dt="2023-04-20T08:24:13.604" v="89" actId="26606"/>
          <ac:spMkLst>
            <pc:docMk/>
            <pc:sldMk cId="996923787" sldId="802"/>
            <ac:spMk id="17" creationId="{42A4FC2C-047E-45A5-965D-8E1E3BF09BC6}"/>
          </ac:spMkLst>
        </pc:spChg>
        <pc:picChg chg="del">
          <ac:chgData name="THAPA, Surakschha" userId="6366e6fe-48ec-4b01-b951-ea9d77299345" providerId="ADAL" clId="{D9E7BE99-CD7C-44F5-A776-C5651E50876B}" dt="2023-04-20T08:24:00.026" v="84" actId="478"/>
          <ac:picMkLst>
            <pc:docMk/>
            <pc:sldMk cId="996923787" sldId="802"/>
            <ac:picMk id="2" creationId="{E885B9CD-8DC1-4185-80C8-5AB093C431DD}"/>
          </ac:picMkLst>
        </pc:picChg>
        <pc:picChg chg="add del mod">
          <ac:chgData name="THAPA, Surakschha" userId="6366e6fe-48ec-4b01-b951-ea9d77299345" providerId="ADAL" clId="{D9E7BE99-CD7C-44F5-A776-C5651E50876B}" dt="2023-04-20T08:24:14.244" v="90" actId="22"/>
          <ac:picMkLst>
            <pc:docMk/>
            <pc:sldMk cId="996923787" sldId="802"/>
            <ac:picMk id="4" creationId="{7B630C7A-AAEB-44BE-AE2F-9C99D31E9EFA}"/>
          </ac:picMkLst>
        </pc:picChg>
        <pc:picChg chg="add mod">
          <ac:chgData name="THAPA, Surakschha" userId="6366e6fe-48ec-4b01-b951-ea9d77299345" providerId="ADAL" clId="{D9E7BE99-CD7C-44F5-A776-C5651E50876B}" dt="2023-04-20T08:24:26.857" v="94" actId="14100"/>
          <ac:picMkLst>
            <pc:docMk/>
            <pc:sldMk cId="996923787" sldId="802"/>
            <ac:picMk id="6" creationId="{B4CCA638-A9DA-4CE5-91D6-A9846F130BD9}"/>
          </ac:picMkLst>
        </pc:picChg>
      </pc:sldChg>
      <pc:sldChg chg="addSp delSp modSp mod">
        <pc:chgData name="THAPA, Surakschha" userId="6366e6fe-48ec-4b01-b951-ea9d77299345" providerId="ADAL" clId="{D9E7BE99-CD7C-44F5-A776-C5651E50876B}" dt="2023-04-20T08:26:28.026" v="101" actId="1076"/>
        <pc:sldMkLst>
          <pc:docMk/>
          <pc:sldMk cId="3234551587" sldId="814"/>
        </pc:sldMkLst>
        <pc:picChg chg="del">
          <ac:chgData name="THAPA, Surakschha" userId="6366e6fe-48ec-4b01-b951-ea9d77299345" providerId="ADAL" clId="{D9E7BE99-CD7C-44F5-A776-C5651E50876B}" dt="2023-04-20T08:26:12.620" v="95" actId="478"/>
          <ac:picMkLst>
            <pc:docMk/>
            <pc:sldMk cId="3234551587" sldId="814"/>
            <ac:picMk id="2" creationId="{00732491-77AC-4FC4-AE5C-058A60A4DDAE}"/>
          </ac:picMkLst>
        </pc:picChg>
        <pc:picChg chg="add mod">
          <ac:chgData name="THAPA, Surakschha" userId="6366e6fe-48ec-4b01-b951-ea9d77299345" providerId="ADAL" clId="{D9E7BE99-CD7C-44F5-A776-C5651E50876B}" dt="2023-04-20T08:26:28.026" v="101" actId="1076"/>
          <ac:picMkLst>
            <pc:docMk/>
            <pc:sldMk cId="3234551587" sldId="814"/>
            <ac:picMk id="4" creationId="{A878FCD8-05FA-4CDE-831D-314252EA3198}"/>
          </ac:picMkLst>
        </pc:picChg>
      </pc:sldChg>
      <pc:sldChg chg="del mod modShow">
        <pc:chgData name="THAPA, Surakschha" userId="6366e6fe-48ec-4b01-b951-ea9d77299345" providerId="ADAL" clId="{D9E7BE99-CD7C-44F5-A776-C5651E50876B}" dt="2023-04-20T08:28:51.814" v="106" actId="47"/>
        <pc:sldMkLst>
          <pc:docMk/>
          <pc:sldMk cId="2754941588" sldId="818"/>
        </pc:sldMkLst>
      </pc:sldChg>
      <pc:sldChg chg="del mod modShow">
        <pc:chgData name="THAPA, Surakschha" userId="6366e6fe-48ec-4b01-b951-ea9d77299345" providerId="ADAL" clId="{D9E7BE99-CD7C-44F5-A776-C5651E50876B}" dt="2023-04-20T08:28:51.814" v="106" actId="47"/>
        <pc:sldMkLst>
          <pc:docMk/>
          <pc:sldMk cId="3189910297" sldId="825"/>
        </pc:sldMkLst>
      </pc:sldChg>
      <pc:sldChg chg="del mod modShow">
        <pc:chgData name="THAPA, Surakschha" userId="6366e6fe-48ec-4b01-b951-ea9d77299345" providerId="ADAL" clId="{D9E7BE99-CD7C-44F5-A776-C5651E50876B}" dt="2023-04-20T08:28:51.814" v="106" actId="47"/>
        <pc:sldMkLst>
          <pc:docMk/>
          <pc:sldMk cId="2724195625" sldId="826"/>
        </pc:sldMkLst>
      </pc:sldChg>
      <pc:sldChg chg="del mod modShow">
        <pc:chgData name="THAPA, Surakschha" userId="6366e6fe-48ec-4b01-b951-ea9d77299345" providerId="ADAL" clId="{D9E7BE99-CD7C-44F5-A776-C5651E50876B}" dt="2023-04-20T08:28:51.814" v="106" actId="47"/>
        <pc:sldMkLst>
          <pc:docMk/>
          <pc:sldMk cId="2351213232" sldId="827"/>
        </pc:sldMkLst>
      </pc:sldChg>
      <pc:sldChg chg="del mod modShow">
        <pc:chgData name="THAPA, Surakschha" userId="6366e6fe-48ec-4b01-b951-ea9d77299345" providerId="ADAL" clId="{D9E7BE99-CD7C-44F5-A776-C5651E50876B}" dt="2023-04-20T08:28:51.814" v="106" actId="47"/>
        <pc:sldMkLst>
          <pc:docMk/>
          <pc:sldMk cId="631089347" sldId="828"/>
        </pc:sldMkLst>
      </pc:sldChg>
      <pc:sldChg chg="del mod modShow">
        <pc:chgData name="THAPA, Surakschha" userId="6366e6fe-48ec-4b01-b951-ea9d77299345" providerId="ADAL" clId="{D9E7BE99-CD7C-44F5-A776-C5651E50876B}" dt="2023-04-20T08:28:51.814" v="106" actId="47"/>
        <pc:sldMkLst>
          <pc:docMk/>
          <pc:sldMk cId="130018819" sldId="829"/>
        </pc:sldMkLst>
      </pc:sldChg>
      <pc:sldChg chg="del mod modShow">
        <pc:chgData name="THAPA, Surakschha" userId="6366e6fe-48ec-4b01-b951-ea9d77299345" providerId="ADAL" clId="{D9E7BE99-CD7C-44F5-A776-C5651E50876B}" dt="2023-04-20T08:28:51.814" v="106" actId="47"/>
        <pc:sldMkLst>
          <pc:docMk/>
          <pc:sldMk cId="2201843617" sldId="833"/>
        </pc:sldMkLst>
      </pc:sldChg>
      <pc:sldChg chg="del mod modShow">
        <pc:chgData name="THAPA, Surakschha" userId="6366e6fe-48ec-4b01-b951-ea9d77299345" providerId="ADAL" clId="{D9E7BE99-CD7C-44F5-A776-C5651E50876B}" dt="2023-04-20T08:28:51.814" v="106" actId="47"/>
        <pc:sldMkLst>
          <pc:docMk/>
          <pc:sldMk cId="2035904974" sldId="834"/>
        </pc:sldMkLst>
      </pc:sldChg>
      <pc:sldChg chg="del mod modShow">
        <pc:chgData name="THAPA, Surakschha" userId="6366e6fe-48ec-4b01-b951-ea9d77299345" providerId="ADAL" clId="{D9E7BE99-CD7C-44F5-A776-C5651E50876B}" dt="2023-04-20T08:28:51.814" v="106" actId="47"/>
        <pc:sldMkLst>
          <pc:docMk/>
          <pc:sldMk cId="2923285363" sldId="835"/>
        </pc:sldMkLst>
      </pc:sldChg>
      <pc:sldChg chg="del mod modShow">
        <pc:chgData name="THAPA, Surakschha" userId="6366e6fe-48ec-4b01-b951-ea9d77299345" providerId="ADAL" clId="{D9E7BE99-CD7C-44F5-A776-C5651E50876B}" dt="2023-04-20T08:28:51.814" v="106" actId="47"/>
        <pc:sldMkLst>
          <pc:docMk/>
          <pc:sldMk cId="941775137" sldId="836"/>
        </pc:sldMkLst>
      </pc:sldChg>
      <pc:sldChg chg="del mod modShow">
        <pc:chgData name="THAPA, Surakschha" userId="6366e6fe-48ec-4b01-b951-ea9d77299345" providerId="ADAL" clId="{D9E7BE99-CD7C-44F5-A776-C5651E50876B}" dt="2023-04-20T08:28:51.814" v="106" actId="47"/>
        <pc:sldMkLst>
          <pc:docMk/>
          <pc:sldMk cId="2719397159" sldId="837"/>
        </pc:sldMkLst>
      </pc:sldChg>
      <pc:sldChg chg="del mod modShow">
        <pc:chgData name="THAPA, Surakschha" userId="6366e6fe-48ec-4b01-b951-ea9d77299345" providerId="ADAL" clId="{D9E7BE99-CD7C-44F5-A776-C5651E50876B}" dt="2023-04-20T08:28:51.814" v="106" actId="47"/>
        <pc:sldMkLst>
          <pc:docMk/>
          <pc:sldMk cId="2456787648" sldId="838"/>
        </pc:sldMkLst>
      </pc:sldChg>
      <pc:sldChg chg="del mod modShow">
        <pc:chgData name="THAPA, Surakschha" userId="6366e6fe-48ec-4b01-b951-ea9d77299345" providerId="ADAL" clId="{D9E7BE99-CD7C-44F5-A776-C5651E50876B}" dt="2023-04-20T08:28:51.814" v="106" actId="47"/>
        <pc:sldMkLst>
          <pc:docMk/>
          <pc:sldMk cId="2306770872" sldId="839"/>
        </pc:sldMkLst>
      </pc:sldChg>
      <pc:sldChg chg="del mod modShow">
        <pc:chgData name="THAPA, Surakschha" userId="6366e6fe-48ec-4b01-b951-ea9d77299345" providerId="ADAL" clId="{D9E7BE99-CD7C-44F5-A776-C5651E50876B}" dt="2023-04-20T08:28:51.814" v="106" actId="47"/>
        <pc:sldMkLst>
          <pc:docMk/>
          <pc:sldMk cId="3556774908" sldId="840"/>
        </pc:sldMkLst>
      </pc:sldChg>
      <pc:sldChg chg="del mod modShow">
        <pc:chgData name="THAPA, Surakschha" userId="6366e6fe-48ec-4b01-b951-ea9d77299345" providerId="ADAL" clId="{D9E7BE99-CD7C-44F5-A776-C5651E50876B}" dt="2023-04-20T08:28:51.814" v="106" actId="47"/>
        <pc:sldMkLst>
          <pc:docMk/>
          <pc:sldMk cId="1294904309" sldId="841"/>
        </pc:sldMkLst>
      </pc:sldChg>
      <pc:sldChg chg="del mod modShow">
        <pc:chgData name="THAPA, Surakschha" userId="6366e6fe-48ec-4b01-b951-ea9d77299345" providerId="ADAL" clId="{D9E7BE99-CD7C-44F5-A776-C5651E50876B}" dt="2023-04-20T08:28:51.814" v="106" actId="47"/>
        <pc:sldMkLst>
          <pc:docMk/>
          <pc:sldMk cId="1343483621" sldId="842"/>
        </pc:sldMkLst>
      </pc:sldChg>
      <pc:sldChg chg="del mod modShow">
        <pc:chgData name="THAPA, Surakschha" userId="6366e6fe-48ec-4b01-b951-ea9d77299345" providerId="ADAL" clId="{D9E7BE99-CD7C-44F5-A776-C5651E50876B}" dt="2023-04-20T08:28:51.814" v="106" actId="47"/>
        <pc:sldMkLst>
          <pc:docMk/>
          <pc:sldMk cId="3751866638" sldId="843"/>
        </pc:sldMkLst>
      </pc:sldChg>
      <pc:sldChg chg="del mod modShow">
        <pc:chgData name="THAPA, Surakschha" userId="6366e6fe-48ec-4b01-b951-ea9d77299345" providerId="ADAL" clId="{D9E7BE99-CD7C-44F5-A776-C5651E50876B}" dt="2023-04-20T08:28:51.814" v="106" actId="47"/>
        <pc:sldMkLst>
          <pc:docMk/>
          <pc:sldMk cId="812758341" sldId="844"/>
        </pc:sldMkLst>
      </pc:sldChg>
      <pc:sldChg chg="del mod modShow">
        <pc:chgData name="THAPA, Surakschha" userId="6366e6fe-48ec-4b01-b951-ea9d77299345" providerId="ADAL" clId="{D9E7BE99-CD7C-44F5-A776-C5651E50876B}" dt="2023-04-20T08:28:51.814" v="106" actId="47"/>
        <pc:sldMkLst>
          <pc:docMk/>
          <pc:sldMk cId="3771710986" sldId="845"/>
        </pc:sldMkLst>
      </pc:sldChg>
      <pc:sldChg chg="del mod modShow">
        <pc:chgData name="THAPA, Surakschha" userId="6366e6fe-48ec-4b01-b951-ea9d77299345" providerId="ADAL" clId="{D9E7BE99-CD7C-44F5-A776-C5651E50876B}" dt="2023-04-20T08:28:51.814" v="106" actId="47"/>
        <pc:sldMkLst>
          <pc:docMk/>
          <pc:sldMk cId="331472912" sldId="846"/>
        </pc:sldMkLst>
      </pc:sldChg>
      <pc:sldChg chg="del mod modShow">
        <pc:chgData name="THAPA, Surakschha" userId="6366e6fe-48ec-4b01-b951-ea9d77299345" providerId="ADAL" clId="{D9E7BE99-CD7C-44F5-A776-C5651E50876B}" dt="2023-04-20T08:28:51.814" v="106" actId="47"/>
        <pc:sldMkLst>
          <pc:docMk/>
          <pc:sldMk cId="4063238997" sldId="847"/>
        </pc:sldMkLst>
      </pc:sldChg>
      <pc:sldChg chg="del mod modShow">
        <pc:chgData name="THAPA, Surakschha" userId="6366e6fe-48ec-4b01-b951-ea9d77299345" providerId="ADAL" clId="{D9E7BE99-CD7C-44F5-A776-C5651E50876B}" dt="2023-04-20T08:28:51.814" v="106" actId="47"/>
        <pc:sldMkLst>
          <pc:docMk/>
          <pc:sldMk cId="422580556" sldId="848"/>
        </pc:sldMkLst>
      </pc:sldChg>
      <pc:sldChg chg="del mod modShow">
        <pc:chgData name="THAPA, Surakschha" userId="6366e6fe-48ec-4b01-b951-ea9d77299345" providerId="ADAL" clId="{D9E7BE99-CD7C-44F5-A776-C5651E50876B}" dt="2023-04-20T08:28:51.814" v="106" actId="47"/>
        <pc:sldMkLst>
          <pc:docMk/>
          <pc:sldMk cId="2083684249" sldId="849"/>
        </pc:sldMkLst>
      </pc:sldChg>
      <pc:sldChg chg="del mod modShow">
        <pc:chgData name="THAPA, Surakschha" userId="6366e6fe-48ec-4b01-b951-ea9d77299345" providerId="ADAL" clId="{D9E7BE99-CD7C-44F5-A776-C5651E50876B}" dt="2023-04-20T08:28:51.814" v="106" actId="47"/>
        <pc:sldMkLst>
          <pc:docMk/>
          <pc:sldMk cId="3202440119" sldId="850"/>
        </pc:sldMkLst>
      </pc:sldChg>
      <pc:sldChg chg="del mod modShow">
        <pc:chgData name="THAPA, Surakschha" userId="6366e6fe-48ec-4b01-b951-ea9d77299345" providerId="ADAL" clId="{D9E7BE99-CD7C-44F5-A776-C5651E50876B}" dt="2023-04-20T08:28:51.814" v="106" actId="47"/>
        <pc:sldMkLst>
          <pc:docMk/>
          <pc:sldMk cId="3438591805" sldId="851"/>
        </pc:sldMkLst>
      </pc:sldChg>
      <pc:sldChg chg="del mod modShow">
        <pc:chgData name="THAPA, Surakschha" userId="6366e6fe-48ec-4b01-b951-ea9d77299345" providerId="ADAL" clId="{D9E7BE99-CD7C-44F5-A776-C5651E50876B}" dt="2023-04-20T08:28:51.814" v="106" actId="47"/>
        <pc:sldMkLst>
          <pc:docMk/>
          <pc:sldMk cId="2930582693" sldId="852"/>
        </pc:sldMkLst>
      </pc:sldChg>
      <pc:sldChg chg="del mod modShow">
        <pc:chgData name="THAPA, Surakschha" userId="6366e6fe-48ec-4b01-b951-ea9d77299345" providerId="ADAL" clId="{D9E7BE99-CD7C-44F5-A776-C5651E50876B}" dt="2023-04-20T08:28:51.814" v="106" actId="47"/>
        <pc:sldMkLst>
          <pc:docMk/>
          <pc:sldMk cId="371953" sldId="853"/>
        </pc:sldMkLst>
      </pc:sldChg>
      <pc:sldChg chg="del mod modShow">
        <pc:chgData name="THAPA, Surakschha" userId="6366e6fe-48ec-4b01-b951-ea9d77299345" providerId="ADAL" clId="{D9E7BE99-CD7C-44F5-A776-C5651E50876B}" dt="2023-04-20T08:28:51.814" v="106" actId="47"/>
        <pc:sldMkLst>
          <pc:docMk/>
          <pc:sldMk cId="3038556724" sldId="854"/>
        </pc:sldMkLst>
      </pc:sldChg>
      <pc:sldChg chg="del mod modShow">
        <pc:chgData name="THAPA, Surakschha" userId="6366e6fe-48ec-4b01-b951-ea9d77299345" providerId="ADAL" clId="{D9E7BE99-CD7C-44F5-A776-C5651E50876B}" dt="2023-04-20T08:28:51.814" v="106" actId="47"/>
        <pc:sldMkLst>
          <pc:docMk/>
          <pc:sldMk cId="2793821187" sldId="855"/>
        </pc:sldMkLst>
      </pc:sldChg>
      <pc:sldChg chg="del mod modShow">
        <pc:chgData name="THAPA, Surakschha" userId="6366e6fe-48ec-4b01-b951-ea9d77299345" providerId="ADAL" clId="{D9E7BE99-CD7C-44F5-A776-C5651E50876B}" dt="2023-04-20T08:28:51.814" v="106" actId="47"/>
        <pc:sldMkLst>
          <pc:docMk/>
          <pc:sldMk cId="3764210602" sldId="856"/>
        </pc:sldMkLst>
      </pc:sldChg>
      <pc:sldChg chg="del mod modShow">
        <pc:chgData name="THAPA, Surakschha" userId="6366e6fe-48ec-4b01-b951-ea9d77299345" providerId="ADAL" clId="{D9E7BE99-CD7C-44F5-A776-C5651E50876B}" dt="2023-04-20T08:28:51.814" v="106" actId="47"/>
        <pc:sldMkLst>
          <pc:docMk/>
          <pc:sldMk cId="1985893475" sldId="857"/>
        </pc:sldMkLst>
      </pc:sldChg>
      <pc:sldChg chg="del mod modShow">
        <pc:chgData name="THAPA, Surakschha" userId="6366e6fe-48ec-4b01-b951-ea9d77299345" providerId="ADAL" clId="{D9E7BE99-CD7C-44F5-A776-C5651E50876B}" dt="2023-04-20T08:28:51.814" v="106" actId="47"/>
        <pc:sldMkLst>
          <pc:docMk/>
          <pc:sldMk cId="2903204413" sldId="858"/>
        </pc:sldMkLst>
      </pc:sldChg>
      <pc:sldChg chg="del mod modShow">
        <pc:chgData name="THAPA, Surakschha" userId="6366e6fe-48ec-4b01-b951-ea9d77299345" providerId="ADAL" clId="{D9E7BE99-CD7C-44F5-A776-C5651E50876B}" dt="2023-04-20T08:28:51.814" v="106" actId="47"/>
        <pc:sldMkLst>
          <pc:docMk/>
          <pc:sldMk cId="2665610308" sldId="859"/>
        </pc:sldMkLst>
      </pc:sldChg>
      <pc:sldChg chg="del mod modShow">
        <pc:chgData name="THAPA, Surakschha" userId="6366e6fe-48ec-4b01-b951-ea9d77299345" providerId="ADAL" clId="{D9E7BE99-CD7C-44F5-A776-C5651E50876B}" dt="2023-04-20T08:28:51.814" v="106" actId="47"/>
        <pc:sldMkLst>
          <pc:docMk/>
          <pc:sldMk cId="52189067" sldId="860"/>
        </pc:sldMkLst>
      </pc:sldChg>
      <pc:sldChg chg="del mod modShow">
        <pc:chgData name="THAPA, Surakschha" userId="6366e6fe-48ec-4b01-b951-ea9d77299345" providerId="ADAL" clId="{D9E7BE99-CD7C-44F5-A776-C5651E50876B}" dt="2023-04-20T08:28:51.814" v="106" actId="47"/>
        <pc:sldMkLst>
          <pc:docMk/>
          <pc:sldMk cId="3259291850" sldId="861"/>
        </pc:sldMkLst>
      </pc:sldChg>
      <pc:sldChg chg="del mod modShow">
        <pc:chgData name="THAPA, Surakschha" userId="6366e6fe-48ec-4b01-b951-ea9d77299345" providerId="ADAL" clId="{D9E7BE99-CD7C-44F5-A776-C5651E50876B}" dt="2023-04-20T08:28:51.814" v="106" actId="47"/>
        <pc:sldMkLst>
          <pc:docMk/>
          <pc:sldMk cId="4126634902" sldId="862"/>
        </pc:sldMkLst>
      </pc:sldChg>
      <pc:sldChg chg="del mod modShow">
        <pc:chgData name="THAPA, Surakschha" userId="6366e6fe-48ec-4b01-b951-ea9d77299345" providerId="ADAL" clId="{D9E7BE99-CD7C-44F5-A776-C5651E50876B}" dt="2023-04-20T08:28:51.814" v="106" actId="47"/>
        <pc:sldMkLst>
          <pc:docMk/>
          <pc:sldMk cId="1826338043" sldId="863"/>
        </pc:sldMkLst>
      </pc:sldChg>
      <pc:sldChg chg="del mod modShow">
        <pc:chgData name="THAPA, Surakschha" userId="6366e6fe-48ec-4b01-b951-ea9d77299345" providerId="ADAL" clId="{D9E7BE99-CD7C-44F5-A776-C5651E50876B}" dt="2023-04-20T08:28:51.814" v="106" actId="47"/>
        <pc:sldMkLst>
          <pc:docMk/>
          <pc:sldMk cId="1050725827" sldId="8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6DFF6-2185-4D29-BAE3-4240436E5707}"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1BFF1-136A-48B6-AEE1-AE73D29DA24F}" type="slidenum">
              <a:rPr lang="en-US" smtClean="0"/>
              <a:t>‹#›</a:t>
            </a:fld>
            <a:endParaRPr lang="en-US"/>
          </a:p>
        </p:txBody>
      </p:sp>
    </p:spTree>
    <p:extLst>
      <p:ext uri="{BB962C8B-B14F-4D97-AF65-F5344CB8AC3E}">
        <p14:creationId xmlns:p14="http://schemas.microsoft.com/office/powerpoint/2010/main" val="126154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that there will be separate session where the </a:t>
            </a:r>
            <a:r>
              <a:rPr lang="en-US" baseline="0" dirty="0"/>
              <a:t>participants will be provide with detailed information on tools used in hospital.</a:t>
            </a:r>
          </a:p>
          <a:p>
            <a:r>
              <a:rPr lang="en-US" baseline="0" dirty="0"/>
              <a:t>©: Tools used for review and response to community maternal deaths</a:t>
            </a:r>
          </a:p>
          <a:p>
            <a:r>
              <a:rPr lang="en-US" baseline="0" dirty="0"/>
              <a:t>(H): Tools used for review and response to hospital maternal and perinatal deaths</a:t>
            </a:r>
            <a:endParaRPr lang="en-US" dirty="0"/>
          </a:p>
        </p:txBody>
      </p:sp>
      <p:sp>
        <p:nvSpPr>
          <p:cNvPr id="4" name="Slide Number Placeholder 3"/>
          <p:cNvSpPr>
            <a:spLocks noGrp="1"/>
          </p:cNvSpPr>
          <p:nvPr>
            <p:ph type="sldNum" sz="quarter" idx="5"/>
          </p:nvPr>
        </p:nvSpPr>
        <p:spPr/>
        <p:txBody>
          <a:bodyPr/>
          <a:lstStyle/>
          <a:p>
            <a:fld id="{7FE1BFF1-136A-48B6-AEE1-AE73D29DA24F}" type="slidenum">
              <a:rPr lang="en-US" smtClean="0"/>
              <a:t>1</a:t>
            </a:fld>
            <a:endParaRPr lang="en-US"/>
          </a:p>
        </p:txBody>
      </p:sp>
    </p:spTree>
    <p:extLst>
      <p:ext uri="{BB962C8B-B14F-4D97-AF65-F5344CB8AC3E}">
        <p14:creationId xmlns:p14="http://schemas.microsoft.com/office/powerpoint/2010/main" val="20124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MDR</a:t>
            </a:r>
            <a:r>
              <a:rPr lang="en-US" baseline="0" dirty="0"/>
              <a:t> form is to be filled for maternal deaths within health facilities/hospitals</a:t>
            </a:r>
            <a:endParaRPr lang="en-US" dirty="0"/>
          </a:p>
          <a:p>
            <a:endParaRPr lang="en-US" dirty="0"/>
          </a:p>
        </p:txBody>
      </p:sp>
      <p:sp>
        <p:nvSpPr>
          <p:cNvPr id="4" name="Slide Number Placeholder 3"/>
          <p:cNvSpPr>
            <a:spLocks noGrp="1"/>
          </p:cNvSpPr>
          <p:nvPr>
            <p:ph type="sldNum" sz="quarter" idx="5"/>
          </p:nvPr>
        </p:nvSpPr>
        <p:spPr/>
        <p:txBody>
          <a:bodyPr/>
          <a:lstStyle/>
          <a:p>
            <a:fld id="{7FE1BFF1-136A-48B6-AEE1-AE73D29DA24F}" type="slidenum">
              <a:rPr lang="en-US" smtClean="0"/>
              <a:t>4</a:t>
            </a:fld>
            <a:endParaRPr lang="en-US"/>
          </a:p>
        </p:txBody>
      </p:sp>
    </p:spTree>
    <p:extLst>
      <p:ext uri="{BB962C8B-B14F-4D97-AF65-F5344CB8AC3E}">
        <p14:creationId xmlns:p14="http://schemas.microsoft.com/office/powerpoint/2010/main" val="106422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E1BFF1-136A-48B6-AEE1-AE73D29DA24F}" type="slidenum">
              <a:rPr lang="en-US" smtClean="0"/>
              <a:t>35</a:t>
            </a:fld>
            <a:endParaRPr lang="en-US"/>
          </a:p>
        </p:txBody>
      </p:sp>
    </p:spTree>
    <p:extLst>
      <p:ext uri="{BB962C8B-B14F-4D97-AF65-F5344CB8AC3E}">
        <p14:creationId xmlns:p14="http://schemas.microsoft.com/office/powerpoint/2010/main" val="47823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summary form is to be prepared once a month for all the perinatal</a:t>
            </a:r>
            <a:r>
              <a:rPr lang="en-US" baseline="0" dirty="0"/>
              <a:t> deaths within the hospital during that month and presented to the hospital MPDSR Committee for monthly review meeting </a:t>
            </a:r>
            <a:endParaRPr lang="en-US" dirty="0"/>
          </a:p>
          <a:p>
            <a:endParaRPr lang="en-US" dirty="0"/>
          </a:p>
        </p:txBody>
      </p:sp>
      <p:sp>
        <p:nvSpPr>
          <p:cNvPr id="4" name="Slide Number Placeholder 3"/>
          <p:cNvSpPr>
            <a:spLocks noGrp="1"/>
          </p:cNvSpPr>
          <p:nvPr>
            <p:ph type="sldNum" sz="quarter" idx="5"/>
          </p:nvPr>
        </p:nvSpPr>
        <p:spPr/>
        <p:txBody>
          <a:bodyPr/>
          <a:lstStyle/>
          <a:p>
            <a:fld id="{7FE1BFF1-136A-48B6-AEE1-AE73D29DA24F}" type="slidenum">
              <a:rPr lang="en-US" smtClean="0"/>
              <a:t>36</a:t>
            </a:fld>
            <a:endParaRPr lang="en-US"/>
          </a:p>
        </p:txBody>
      </p:sp>
    </p:spTree>
    <p:extLst>
      <p:ext uri="{BB962C8B-B14F-4D97-AF65-F5344CB8AC3E}">
        <p14:creationId xmlns:p14="http://schemas.microsoft.com/office/powerpoint/2010/main" val="16927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5A68-4D31-440B-AB30-B7033911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8E27E-767C-4731-AEBF-CCF4DD331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97A74A-B46F-4D90-880C-EEA1D19A11F7}"/>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1DBC729C-6234-4441-9677-D5B5A535A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E2CC-6B55-484D-AD59-471E962AA9F8}"/>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87870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B0CFB-30C1-4281-A57C-7F184B0522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FBD2-545B-4EC1-B4B8-2FD538C29C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05C1E-E95E-4A81-A4D5-9C1B8ADAE926}"/>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6E4E62E5-8DEC-4F1E-AF31-B1240A7CE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BB969-7E9C-4E80-979B-3AC6E1DBB640}"/>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22646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78BB7-1964-409F-801D-804C98579E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BC76F-2956-439D-B2C6-87D5E2999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8712E-D91A-45AF-AC64-27A1F234587D}"/>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5995C3F6-3848-419B-84BB-4EBB47C91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EA797-20B6-4EDA-8E52-151CF711B28E}"/>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263553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7981-AAD6-4212-B3FC-605750684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4AEE2-59C4-4F7D-8AFF-8EBCF4686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86FCF-DB70-4652-ACBB-DF589B7FC09A}"/>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CB5DB45F-A5A0-4201-AEF7-3635E08D1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41289-E3FC-4F33-824E-EED2DBD2B75A}"/>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212155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C3C0-2B47-48C4-9426-F394BB605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3F31C0-1ECE-4F75-B438-15907F9C7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460B0-AACF-41F2-857B-EEBA22994EC5}"/>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D87CB3A9-702F-4B21-9051-551713A59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B54-CB9D-4A0D-BF2F-83CEAFE86060}"/>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84811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B269-10E4-454F-A155-A6D61D7CE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17734-FF7D-4BD1-B108-A9C99F5C1E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88FB9-906B-41AF-8FF6-48D2DC3646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B0151C-6C0F-4A79-B9F9-3AB06EEC3ACB}"/>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6" name="Footer Placeholder 5">
            <a:extLst>
              <a:ext uri="{FF2B5EF4-FFF2-40B4-BE49-F238E27FC236}">
                <a16:creationId xmlns:a16="http://schemas.microsoft.com/office/drawing/2014/main" id="{8ED0A3BC-E7D3-4588-BAD2-6B442F67D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0E0A7-53DD-4458-B77D-2FDBF987A192}"/>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67608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D33D-A724-474E-9A27-F2022CA8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929FEE-1E3A-4476-98A9-8D4ADD978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8B52C-85D7-4487-9C85-8778D9085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EDB38-F57D-4BFD-8952-2FC5070C4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AF713C-B761-456C-B6BC-9EDE2F305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C2779-5C61-4E32-A080-858554421E71}"/>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8" name="Footer Placeholder 7">
            <a:extLst>
              <a:ext uri="{FF2B5EF4-FFF2-40B4-BE49-F238E27FC236}">
                <a16:creationId xmlns:a16="http://schemas.microsoft.com/office/drawing/2014/main" id="{B82A8B5E-26EE-4245-B9AD-2FCC49445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B7122-9E9C-455C-869D-77A19C7036CE}"/>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6888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A392-AD30-405D-A1F9-CEDA7CAB6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F38546-319D-4FAF-9549-0868441CCB73}"/>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4" name="Footer Placeholder 3">
            <a:extLst>
              <a:ext uri="{FF2B5EF4-FFF2-40B4-BE49-F238E27FC236}">
                <a16:creationId xmlns:a16="http://schemas.microsoft.com/office/drawing/2014/main" id="{D79F873F-D4B0-4ACB-BFF5-30AD083E5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A38DB-205D-434D-A21A-2CD38FD2C9D0}"/>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10643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400A4-52C3-4E7A-97AF-C112E004D569}"/>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3" name="Footer Placeholder 2">
            <a:extLst>
              <a:ext uri="{FF2B5EF4-FFF2-40B4-BE49-F238E27FC236}">
                <a16:creationId xmlns:a16="http://schemas.microsoft.com/office/drawing/2014/main" id="{B8B845C7-AFE9-413E-96DA-D552B3DAA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1CB148-C38E-4E2E-9DD3-C6670048C63F}"/>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40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2D28-A6C9-44D3-9B59-FDDE7B496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6EF04-CE07-49FC-B2C4-348540763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754204-349F-4A82-9092-8BE3C29D1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29DCA-779A-4C81-BEAD-1A64C2CE6C0E}"/>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6" name="Footer Placeholder 5">
            <a:extLst>
              <a:ext uri="{FF2B5EF4-FFF2-40B4-BE49-F238E27FC236}">
                <a16:creationId xmlns:a16="http://schemas.microsoft.com/office/drawing/2014/main" id="{69646C22-1849-4E20-A4A6-46CD36CBA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A00B8-5ED0-48DF-A8CD-88AB0F813CDD}"/>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10293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7FFF-DF67-4876-919F-F47D7981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8DF547-E47A-4D3C-B508-D46E722B1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7CD6E5-269E-456D-B0D3-727CBE085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36058-0BE4-485E-A657-3C85A3BF0D42}"/>
              </a:ext>
            </a:extLst>
          </p:cNvPr>
          <p:cNvSpPr>
            <a:spLocks noGrp="1"/>
          </p:cNvSpPr>
          <p:nvPr>
            <p:ph type="dt" sz="half" idx="10"/>
          </p:nvPr>
        </p:nvSpPr>
        <p:spPr/>
        <p:txBody>
          <a:bodyPr/>
          <a:lstStyle/>
          <a:p>
            <a:fld id="{A4BC3473-5AE2-440D-82E9-FFCE487A1349}" type="datetimeFigureOut">
              <a:rPr lang="en-US" smtClean="0"/>
              <a:t>4/20/2023</a:t>
            </a:fld>
            <a:endParaRPr lang="en-US"/>
          </a:p>
        </p:txBody>
      </p:sp>
      <p:sp>
        <p:nvSpPr>
          <p:cNvPr id="6" name="Footer Placeholder 5">
            <a:extLst>
              <a:ext uri="{FF2B5EF4-FFF2-40B4-BE49-F238E27FC236}">
                <a16:creationId xmlns:a16="http://schemas.microsoft.com/office/drawing/2014/main" id="{71AF5DA4-DAF2-429D-AC19-8EA5DC83C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1B2B1-A72E-4D22-BB0B-6C1F0F9D8498}"/>
              </a:ext>
            </a:extLst>
          </p:cNvPr>
          <p:cNvSpPr>
            <a:spLocks noGrp="1"/>
          </p:cNvSpPr>
          <p:nvPr>
            <p:ph type="sldNum" sz="quarter" idx="12"/>
          </p:nvPr>
        </p:nvSpPr>
        <p:spPr/>
        <p:txBody>
          <a:bodyPr/>
          <a:lstStyle/>
          <a:p>
            <a:fld id="{B49CA3F4-22FE-43FC-91B5-FDA578AC031B}" type="slidenum">
              <a:rPr lang="en-US" smtClean="0"/>
              <a:t>‹#›</a:t>
            </a:fld>
            <a:endParaRPr lang="en-US"/>
          </a:p>
        </p:txBody>
      </p:sp>
    </p:spTree>
    <p:extLst>
      <p:ext uri="{BB962C8B-B14F-4D97-AF65-F5344CB8AC3E}">
        <p14:creationId xmlns:p14="http://schemas.microsoft.com/office/powerpoint/2010/main" val="12852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D4887-82F5-46D5-84D4-AC8D4334D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DB3D05-062E-4701-AE57-69B954B0A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FA8E2-1440-4222-A433-729BE5331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C3473-5AE2-440D-82E9-FFCE487A1349}" type="datetimeFigureOut">
              <a:rPr lang="en-US" smtClean="0"/>
              <a:t>4/20/2023</a:t>
            </a:fld>
            <a:endParaRPr lang="en-US"/>
          </a:p>
        </p:txBody>
      </p:sp>
      <p:sp>
        <p:nvSpPr>
          <p:cNvPr id="5" name="Footer Placeholder 4">
            <a:extLst>
              <a:ext uri="{FF2B5EF4-FFF2-40B4-BE49-F238E27FC236}">
                <a16:creationId xmlns:a16="http://schemas.microsoft.com/office/drawing/2014/main" id="{02D5C47C-98E0-49D5-AAF7-031FC8FC51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DAF9F-4A27-44E0-98B2-2A4C5C444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CA3F4-22FE-43FC-91B5-FDA578AC031B}" type="slidenum">
              <a:rPr lang="en-US" smtClean="0"/>
              <a:t>‹#›</a:t>
            </a:fld>
            <a:endParaRPr lang="en-US"/>
          </a:p>
        </p:txBody>
      </p:sp>
    </p:spTree>
    <p:extLst>
      <p:ext uri="{BB962C8B-B14F-4D97-AF65-F5344CB8AC3E}">
        <p14:creationId xmlns:p14="http://schemas.microsoft.com/office/powerpoint/2010/main" val="312017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a:t>
            </a:r>
            <a:r>
              <a:rPr lang="en-US">
                <a:solidFill>
                  <a:schemeClr val="bg1"/>
                </a:solidFill>
              </a:rPr>
              <a:t>Response [MPDSR]</a:t>
            </a:r>
            <a:br>
              <a:rPr lang="en-US" sz="9600" dirty="0">
                <a:solidFill>
                  <a:schemeClr val="bg1"/>
                </a:solidFill>
              </a:rPr>
            </a:br>
            <a:br>
              <a:rPr lang="en-US" dirty="0">
                <a:solidFill>
                  <a:schemeClr val="bg1"/>
                </a:solidFill>
              </a:rPr>
            </a:br>
            <a:r>
              <a:rPr lang="en-US" sz="4400" dirty="0">
                <a:solidFill>
                  <a:schemeClr val="bg1"/>
                </a:solidFill>
              </a:rPr>
              <a:t>-</a:t>
            </a:r>
            <a:r>
              <a:rPr lang="en-US" sz="3600" dirty="0">
                <a:solidFill>
                  <a:schemeClr val="bg1"/>
                </a:solidFill>
                <a:cs typeface="Calibri" pitchFamily="34" charset="0"/>
              </a:rPr>
              <a:t> MPDSR Tools</a:t>
            </a:r>
            <a:r>
              <a:rPr lang="en-US" sz="3600" dirty="0">
                <a:solidFill>
                  <a:schemeClr val="bg1"/>
                </a:solidFill>
              </a:rPr>
              <a:t> -</a:t>
            </a:r>
          </a:p>
        </p:txBody>
      </p:sp>
      <p:pic>
        <p:nvPicPr>
          <p:cNvPr id="6" name="Picture 5">
            <a:extLst>
              <a:ext uri="{FF2B5EF4-FFF2-40B4-BE49-F238E27FC236}">
                <a16:creationId xmlns:a16="http://schemas.microsoft.com/office/drawing/2014/main" id="{F89FA932-BE84-40FB-AD08-DDEB34C1CA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3738"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9646ED-5AC0-49D2-8C17-BFFB2A5F41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sp>
        <p:nvSpPr>
          <p:cNvPr id="9" name="Oval 8">
            <a:extLst>
              <a:ext uri="{FF2B5EF4-FFF2-40B4-BE49-F238E27FC236}">
                <a16:creationId xmlns:a16="http://schemas.microsoft.com/office/drawing/2014/main" id="{B42BE239-68BF-4F08-BD67-AE1F0F9EB56E}"/>
              </a:ext>
            </a:extLst>
          </p:cNvPr>
          <p:cNvSpPr/>
          <p:nvPr/>
        </p:nvSpPr>
        <p:spPr>
          <a:xfrm>
            <a:off x="9143999"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0B36B568-DB51-4015-BD89-7078D06BD88E}"/>
              </a:ext>
            </a:extLst>
          </p:cNvPr>
          <p:cNvGrpSpPr/>
          <p:nvPr/>
        </p:nvGrpSpPr>
        <p:grpSpPr>
          <a:xfrm>
            <a:off x="7573616" y="171907"/>
            <a:ext cx="4679559" cy="4817536"/>
            <a:chOff x="7573616" y="171907"/>
            <a:chExt cx="4679559" cy="4817536"/>
          </a:xfrm>
        </p:grpSpPr>
        <p:pic>
          <p:nvPicPr>
            <p:cNvPr id="10" name="Picture 9">
              <a:extLst>
                <a:ext uri="{FF2B5EF4-FFF2-40B4-BE49-F238E27FC236}">
                  <a16:creationId xmlns:a16="http://schemas.microsoft.com/office/drawing/2014/main" id="{9FD982AB-4CE6-49BE-901C-24AEDE8AF5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73616"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836BC61B-BEAE-4342-B564-1ACFE1B190D3}"/>
                </a:ext>
              </a:extLst>
            </p:cNvPr>
            <p:cNvSpPr/>
            <p:nvPr/>
          </p:nvSpPr>
          <p:spPr>
            <a:xfrm>
              <a:off x="9163877"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70759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5D023F-4F38-422E-8D47-A0EF26E5F608}"/>
              </a:ext>
            </a:extLst>
          </p:cNvPr>
          <p:cNvPicPr>
            <a:picLocks noChangeAspect="1"/>
          </p:cNvPicPr>
          <p:nvPr/>
        </p:nvPicPr>
        <p:blipFill>
          <a:blip r:embed="rId2"/>
          <a:stretch>
            <a:fillRect/>
          </a:stretch>
        </p:blipFill>
        <p:spPr>
          <a:xfrm>
            <a:off x="365447" y="531742"/>
            <a:ext cx="11461105" cy="4636606"/>
          </a:xfrm>
          <a:prstGeom prst="rect">
            <a:avLst/>
          </a:prstGeom>
        </p:spPr>
      </p:pic>
    </p:spTree>
    <p:extLst>
      <p:ext uri="{BB962C8B-B14F-4D97-AF65-F5344CB8AC3E}">
        <p14:creationId xmlns:p14="http://schemas.microsoft.com/office/powerpoint/2010/main" val="212951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AE259-18E9-4A98-B408-348BB7D75DE3}"/>
              </a:ext>
            </a:extLst>
          </p:cNvPr>
          <p:cNvPicPr>
            <a:picLocks noChangeAspect="1"/>
          </p:cNvPicPr>
          <p:nvPr/>
        </p:nvPicPr>
        <p:blipFill>
          <a:blip r:embed="rId2"/>
          <a:stretch>
            <a:fillRect/>
          </a:stretch>
        </p:blipFill>
        <p:spPr>
          <a:xfrm>
            <a:off x="1237007" y="0"/>
            <a:ext cx="9656280" cy="6858000"/>
          </a:xfrm>
          <a:prstGeom prst="rect">
            <a:avLst/>
          </a:prstGeom>
        </p:spPr>
      </p:pic>
    </p:spTree>
    <p:extLst>
      <p:ext uri="{BB962C8B-B14F-4D97-AF65-F5344CB8AC3E}">
        <p14:creationId xmlns:p14="http://schemas.microsoft.com/office/powerpoint/2010/main" val="307487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C8E78-690F-4D03-8033-9856A58B0C80}"/>
              </a:ext>
            </a:extLst>
          </p:cNvPr>
          <p:cNvPicPr>
            <a:picLocks noChangeAspect="1"/>
          </p:cNvPicPr>
          <p:nvPr/>
        </p:nvPicPr>
        <p:blipFill>
          <a:blip r:embed="rId2"/>
          <a:stretch>
            <a:fillRect/>
          </a:stretch>
        </p:blipFill>
        <p:spPr>
          <a:xfrm>
            <a:off x="468193" y="219903"/>
            <a:ext cx="11255613" cy="6081506"/>
          </a:xfrm>
          <a:prstGeom prst="rect">
            <a:avLst/>
          </a:prstGeom>
        </p:spPr>
      </p:pic>
    </p:spTree>
    <p:extLst>
      <p:ext uri="{BB962C8B-B14F-4D97-AF65-F5344CB8AC3E}">
        <p14:creationId xmlns:p14="http://schemas.microsoft.com/office/powerpoint/2010/main" val="172641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DC9A14-1818-486C-940D-99A94ADA50F9}"/>
              </a:ext>
            </a:extLst>
          </p:cNvPr>
          <p:cNvPicPr>
            <a:picLocks noChangeAspect="1"/>
          </p:cNvPicPr>
          <p:nvPr/>
        </p:nvPicPr>
        <p:blipFill>
          <a:blip r:embed="rId2"/>
          <a:stretch>
            <a:fillRect/>
          </a:stretch>
        </p:blipFill>
        <p:spPr>
          <a:xfrm>
            <a:off x="1758605" y="122375"/>
            <a:ext cx="8021500" cy="6613250"/>
          </a:xfrm>
          <a:prstGeom prst="rect">
            <a:avLst/>
          </a:prstGeom>
          <a:ln>
            <a:solidFill>
              <a:schemeClr val="tx1"/>
            </a:solidFill>
          </a:ln>
        </p:spPr>
      </p:pic>
    </p:spTree>
    <p:extLst>
      <p:ext uri="{BB962C8B-B14F-4D97-AF65-F5344CB8AC3E}">
        <p14:creationId xmlns:p14="http://schemas.microsoft.com/office/powerpoint/2010/main" val="2486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BD9AB-0DA1-4714-B364-E096B654FEC4}"/>
              </a:ext>
            </a:extLst>
          </p:cNvPr>
          <p:cNvPicPr>
            <a:picLocks noChangeAspect="1"/>
          </p:cNvPicPr>
          <p:nvPr/>
        </p:nvPicPr>
        <p:blipFill>
          <a:blip r:embed="rId2"/>
          <a:stretch>
            <a:fillRect/>
          </a:stretch>
        </p:blipFill>
        <p:spPr>
          <a:xfrm>
            <a:off x="858837" y="994997"/>
            <a:ext cx="10474326" cy="3541834"/>
          </a:xfrm>
          <a:prstGeom prst="rect">
            <a:avLst/>
          </a:prstGeom>
          <a:ln w="28575">
            <a:solidFill>
              <a:schemeClr val="tx1"/>
            </a:solidFill>
          </a:ln>
        </p:spPr>
      </p:pic>
    </p:spTree>
    <p:extLst>
      <p:ext uri="{BB962C8B-B14F-4D97-AF65-F5344CB8AC3E}">
        <p14:creationId xmlns:p14="http://schemas.microsoft.com/office/powerpoint/2010/main" val="85164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592C8-B090-437F-A5E4-FF0AEE03AD4E}"/>
              </a:ext>
            </a:extLst>
          </p:cNvPr>
          <p:cNvPicPr>
            <a:picLocks noChangeAspect="1"/>
          </p:cNvPicPr>
          <p:nvPr/>
        </p:nvPicPr>
        <p:blipFill rotWithShape="1">
          <a:blip r:embed="rId2"/>
          <a:srcRect b="15065"/>
          <a:stretch/>
        </p:blipFill>
        <p:spPr>
          <a:xfrm>
            <a:off x="1405556" y="22638"/>
            <a:ext cx="9110043" cy="5470284"/>
          </a:xfrm>
          <a:prstGeom prst="rect">
            <a:avLst/>
          </a:prstGeom>
        </p:spPr>
      </p:pic>
      <p:pic>
        <p:nvPicPr>
          <p:cNvPr id="4" name="Picture 3">
            <a:extLst>
              <a:ext uri="{FF2B5EF4-FFF2-40B4-BE49-F238E27FC236}">
                <a16:creationId xmlns:a16="http://schemas.microsoft.com/office/drawing/2014/main" id="{7B301B3D-1967-49A0-A271-666AB27326BB}"/>
              </a:ext>
            </a:extLst>
          </p:cNvPr>
          <p:cNvPicPr>
            <a:picLocks noChangeAspect="1"/>
          </p:cNvPicPr>
          <p:nvPr/>
        </p:nvPicPr>
        <p:blipFill>
          <a:blip r:embed="rId3"/>
          <a:stretch>
            <a:fillRect/>
          </a:stretch>
        </p:blipFill>
        <p:spPr>
          <a:xfrm>
            <a:off x="1405556" y="5492922"/>
            <a:ext cx="9110043" cy="1368597"/>
          </a:xfrm>
          <a:prstGeom prst="rect">
            <a:avLst/>
          </a:prstGeom>
        </p:spPr>
      </p:pic>
    </p:spTree>
    <p:extLst>
      <p:ext uri="{BB962C8B-B14F-4D97-AF65-F5344CB8AC3E}">
        <p14:creationId xmlns:p14="http://schemas.microsoft.com/office/powerpoint/2010/main" val="156637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44062939-EB40-44F7-8E4D-1B96E654658B}"/>
              </a:ext>
            </a:extLst>
          </p:cNvPr>
          <p:cNvPicPr>
            <a:picLocks noChangeAspect="1"/>
          </p:cNvPicPr>
          <p:nvPr/>
        </p:nvPicPr>
        <p:blipFill>
          <a:blip r:embed="rId2"/>
          <a:stretch>
            <a:fillRect/>
          </a:stretch>
        </p:blipFill>
        <p:spPr>
          <a:xfrm>
            <a:off x="264864" y="358346"/>
            <a:ext cx="11662272" cy="5743668"/>
          </a:xfrm>
          <a:prstGeom prst="rect">
            <a:avLst/>
          </a:prstGeom>
        </p:spPr>
      </p:pic>
    </p:spTree>
    <p:extLst>
      <p:ext uri="{BB962C8B-B14F-4D97-AF65-F5344CB8AC3E}">
        <p14:creationId xmlns:p14="http://schemas.microsoft.com/office/powerpoint/2010/main" val="193444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CD821-5E6D-4BD1-904E-C40A45F3E3E3}"/>
              </a:ext>
            </a:extLst>
          </p:cNvPr>
          <p:cNvPicPr>
            <a:picLocks noChangeAspect="1"/>
          </p:cNvPicPr>
          <p:nvPr/>
        </p:nvPicPr>
        <p:blipFill>
          <a:blip r:embed="rId2"/>
          <a:stretch>
            <a:fillRect/>
          </a:stretch>
        </p:blipFill>
        <p:spPr>
          <a:xfrm>
            <a:off x="1475029" y="293620"/>
            <a:ext cx="9241942" cy="6270759"/>
          </a:xfrm>
          <a:prstGeom prst="rect">
            <a:avLst/>
          </a:prstGeom>
        </p:spPr>
      </p:pic>
    </p:spTree>
    <p:extLst>
      <p:ext uri="{BB962C8B-B14F-4D97-AF65-F5344CB8AC3E}">
        <p14:creationId xmlns:p14="http://schemas.microsoft.com/office/powerpoint/2010/main" val="193849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580E48-F9B4-43E7-A28F-C10C972604B5}"/>
              </a:ext>
            </a:extLst>
          </p:cNvPr>
          <p:cNvPicPr>
            <a:picLocks noChangeAspect="1"/>
          </p:cNvPicPr>
          <p:nvPr/>
        </p:nvPicPr>
        <p:blipFill>
          <a:blip r:embed="rId2"/>
          <a:stretch>
            <a:fillRect/>
          </a:stretch>
        </p:blipFill>
        <p:spPr>
          <a:xfrm>
            <a:off x="2008325" y="319915"/>
            <a:ext cx="7990440" cy="6329735"/>
          </a:xfrm>
          <a:prstGeom prst="rect">
            <a:avLst/>
          </a:prstGeom>
        </p:spPr>
      </p:pic>
    </p:spTree>
    <p:extLst>
      <p:ext uri="{BB962C8B-B14F-4D97-AF65-F5344CB8AC3E}">
        <p14:creationId xmlns:p14="http://schemas.microsoft.com/office/powerpoint/2010/main" val="17216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C24D5-9862-4A0B-97D2-65822D0D13AD}"/>
              </a:ext>
            </a:extLst>
          </p:cNvPr>
          <p:cNvPicPr>
            <a:picLocks noChangeAspect="1"/>
          </p:cNvPicPr>
          <p:nvPr/>
        </p:nvPicPr>
        <p:blipFill>
          <a:blip r:embed="rId2"/>
          <a:stretch>
            <a:fillRect/>
          </a:stretch>
        </p:blipFill>
        <p:spPr>
          <a:xfrm>
            <a:off x="663267" y="651840"/>
            <a:ext cx="10865466" cy="4079185"/>
          </a:xfrm>
          <a:prstGeom prst="rect">
            <a:avLst/>
          </a:prstGeom>
        </p:spPr>
      </p:pic>
    </p:spTree>
    <p:extLst>
      <p:ext uri="{BB962C8B-B14F-4D97-AF65-F5344CB8AC3E}">
        <p14:creationId xmlns:p14="http://schemas.microsoft.com/office/powerpoint/2010/main" val="244155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938D4A31-6CE1-43E9-82C9-570E77898BC8}"/>
              </a:ext>
            </a:extLst>
          </p:cNvPr>
          <p:cNvSpPr>
            <a:spLocks noGrp="1"/>
          </p:cNvSpPr>
          <p:nvPr>
            <p:ph type="title"/>
          </p:nvPr>
        </p:nvSpPr>
        <p:spPr>
          <a:xfrm>
            <a:off x="1252330" y="267956"/>
            <a:ext cx="10285246" cy="744071"/>
          </a:xfrm>
        </p:spPr>
        <p:txBody>
          <a:bodyPr/>
          <a:lstStyle/>
          <a:p>
            <a:pPr algn="ctr"/>
            <a:r>
              <a:rPr lang="en-US" b="1" dirty="0">
                <a:solidFill>
                  <a:srgbClr val="080808"/>
                </a:solidFill>
              </a:rPr>
              <a:t>Tools Used in MPDSR</a:t>
            </a:r>
          </a:p>
        </p:txBody>
      </p:sp>
      <p:sp>
        <p:nvSpPr>
          <p:cNvPr id="6" name="Content Placeholder 2">
            <a:extLst>
              <a:ext uri="{FF2B5EF4-FFF2-40B4-BE49-F238E27FC236}">
                <a16:creationId xmlns:a16="http://schemas.microsoft.com/office/drawing/2014/main" id="{BC72A944-5D7A-4B9D-8C36-F584456D0E35}"/>
              </a:ext>
            </a:extLst>
          </p:cNvPr>
          <p:cNvSpPr>
            <a:spLocks noGrp="1"/>
          </p:cNvSpPr>
          <p:nvPr>
            <p:ph idx="1"/>
          </p:nvPr>
        </p:nvSpPr>
        <p:spPr>
          <a:xfrm>
            <a:off x="583323" y="1411628"/>
            <a:ext cx="11155595" cy="5030132"/>
          </a:xfrm>
        </p:spPr>
        <p:txBody>
          <a:bodyPr>
            <a:normAutofit fontScale="92500" lnSpcReduction="10000"/>
          </a:bodyPr>
          <a:lstStyle/>
          <a:p>
            <a:pPr marL="560070" indent="-514350" algn="just">
              <a:buAutoNum type="arabicPeriod"/>
            </a:pPr>
            <a:r>
              <a:rPr lang="en-US" b="1" u="sng" dirty="0"/>
              <a:t>Maternal Deaths:</a:t>
            </a:r>
          </a:p>
          <a:p>
            <a:pPr marL="502920" lvl="1" indent="0" algn="just">
              <a:buNone/>
            </a:pPr>
            <a:r>
              <a:rPr lang="en-US" sz="2800" b="1" dirty="0"/>
              <a:t>A. 	Community Deaths:</a:t>
            </a:r>
          </a:p>
          <a:p>
            <a:pPr marL="502920" lvl="1" indent="0" algn="just">
              <a:buNone/>
            </a:pPr>
            <a:r>
              <a:rPr lang="en-US" sz="2800" dirty="0"/>
              <a:t>	</a:t>
            </a:r>
            <a:r>
              <a:rPr lang="en-US" sz="2800" dirty="0" err="1"/>
              <a:t>i</a:t>
            </a:r>
            <a:r>
              <a:rPr lang="en-US" sz="2800" dirty="0"/>
              <a:t>. Notification Form</a:t>
            </a:r>
          </a:p>
          <a:p>
            <a:pPr marL="502920" lvl="1" indent="0" algn="just">
              <a:buNone/>
            </a:pPr>
            <a:r>
              <a:rPr lang="en-US" sz="2800" dirty="0"/>
              <a:t>	ii. Screening Form</a:t>
            </a:r>
          </a:p>
          <a:p>
            <a:pPr marL="502920" lvl="1" indent="0" algn="just">
              <a:buNone/>
            </a:pPr>
            <a:r>
              <a:rPr lang="en-US" sz="2800" dirty="0"/>
              <a:t>	iii. Verbal Autopsy Form (including cause of death assignment form)</a:t>
            </a:r>
          </a:p>
          <a:p>
            <a:pPr marL="502920" lvl="1" indent="0" algn="just">
              <a:buNone/>
            </a:pPr>
            <a:endParaRPr lang="en-US" sz="2800" b="1" dirty="0"/>
          </a:p>
          <a:p>
            <a:pPr marL="502920" lvl="1" indent="0" algn="just">
              <a:buNone/>
            </a:pPr>
            <a:r>
              <a:rPr lang="en-US" sz="2800" b="1" dirty="0"/>
              <a:t>B. Hospital Deaths:</a:t>
            </a:r>
          </a:p>
          <a:p>
            <a:pPr marL="502920" lvl="1" indent="0" algn="just">
              <a:buNone/>
            </a:pPr>
            <a:r>
              <a:rPr lang="en-US" sz="2800" dirty="0"/>
              <a:t>	</a:t>
            </a:r>
            <a:r>
              <a:rPr lang="en-US" sz="2800" dirty="0" err="1"/>
              <a:t>i</a:t>
            </a:r>
            <a:r>
              <a:rPr lang="en-US" sz="2800" dirty="0"/>
              <a:t>. Maternal Death Review Form (MDR)</a:t>
            </a:r>
          </a:p>
          <a:p>
            <a:pPr marL="502920" lvl="1" indent="0" algn="just">
              <a:buNone/>
            </a:pPr>
            <a:endParaRPr lang="en-US" sz="2800" dirty="0"/>
          </a:p>
          <a:p>
            <a:pPr marL="560070" indent="-514350" algn="just">
              <a:buAutoNum type="arabicPeriod"/>
            </a:pPr>
            <a:r>
              <a:rPr lang="en-US" b="1" u="sng" dirty="0"/>
              <a:t>Perinatal Deaths (Only hospital deaths):</a:t>
            </a:r>
          </a:p>
          <a:p>
            <a:pPr marL="960120" lvl="1" indent="-457200" algn="just">
              <a:buAutoNum type="alphaUcPeriod"/>
            </a:pPr>
            <a:r>
              <a:rPr lang="en-US" sz="2800" dirty="0"/>
              <a:t>Perinatal Death Review Form (PDR)</a:t>
            </a:r>
          </a:p>
          <a:p>
            <a:pPr marL="960120" lvl="1" indent="-457200" algn="just">
              <a:buAutoNum type="alphaUcPeriod"/>
            </a:pPr>
            <a:r>
              <a:rPr lang="en-US" sz="2800" dirty="0"/>
              <a:t>PDR Summary Form</a:t>
            </a:r>
          </a:p>
        </p:txBody>
      </p:sp>
    </p:spTree>
    <p:extLst>
      <p:ext uri="{BB962C8B-B14F-4D97-AF65-F5344CB8AC3E}">
        <p14:creationId xmlns:p14="http://schemas.microsoft.com/office/powerpoint/2010/main" val="105750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CCA638-A9DA-4CE5-91D6-A9846F130BD9}"/>
              </a:ext>
            </a:extLst>
          </p:cNvPr>
          <p:cNvPicPr>
            <a:picLocks noChangeAspect="1"/>
          </p:cNvPicPr>
          <p:nvPr/>
        </p:nvPicPr>
        <p:blipFill>
          <a:blip r:embed="rId2"/>
          <a:stretch>
            <a:fillRect/>
          </a:stretch>
        </p:blipFill>
        <p:spPr>
          <a:xfrm>
            <a:off x="864973" y="92432"/>
            <a:ext cx="10490886" cy="6673136"/>
          </a:xfrm>
          <a:prstGeom prst="rect">
            <a:avLst/>
          </a:prstGeom>
        </p:spPr>
      </p:pic>
    </p:spTree>
    <p:extLst>
      <p:ext uri="{BB962C8B-B14F-4D97-AF65-F5344CB8AC3E}">
        <p14:creationId xmlns:p14="http://schemas.microsoft.com/office/powerpoint/2010/main" val="99692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EDC3-D3E5-4EA2-9774-EF0CCC87622D}"/>
              </a:ext>
            </a:extLst>
          </p:cNvPr>
          <p:cNvSpPr>
            <a:spLocks noGrp="1"/>
          </p:cNvSpPr>
          <p:nvPr>
            <p:ph type="title"/>
          </p:nvPr>
        </p:nvSpPr>
        <p:spPr>
          <a:xfrm>
            <a:off x="997226" y="2253560"/>
            <a:ext cx="10515600" cy="1325563"/>
          </a:xfrm>
        </p:spPr>
        <p:txBody>
          <a:bodyPr/>
          <a:lstStyle/>
          <a:p>
            <a:pPr algn="ctr"/>
            <a:r>
              <a:rPr lang="en-US" b="1" dirty="0"/>
              <a:t>PDR Form for Hospital Deaths</a:t>
            </a:r>
            <a:endParaRPr lang="en-US" dirty="0"/>
          </a:p>
        </p:txBody>
      </p:sp>
    </p:spTree>
    <p:extLst>
      <p:ext uri="{BB962C8B-B14F-4D97-AF65-F5344CB8AC3E}">
        <p14:creationId xmlns:p14="http://schemas.microsoft.com/office/powerpoint/2010/main" val="368887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E1F993-33DB-4923-9E2C-9A93347C3B13}"/>
              </a:ext>
            </a:extLst>
          </p:cNvPr>
          <p:cNvPicPr>
            <a:picLocks noChangeAspect="1"/>
          </p:cNvPicPr>
          <p:nvPr/>
        </p:nvPicPr>
        <p:blipFill>
          <a:blip r:embed="rId2"/>
          <a:stretch>
            <a:fillRect/>
          </a:stretch>
        </p:blipFill>
        <p:spPr>
          <a:xfrm>
            <a:off x="1920736" y="234755"/>
            <a:ext cx="7978637" cy="6388489"/>
          </a:xfrm>
          <a:prstGeom prst="rect">
            <a:avLst/>
          </a:prstGeom>
        </p:spPr>
      </p:pic>
    </p:spTree>
    <p:extLst>
      <p:ext uri="{BB962C8B-B14F-4D97-AF65-F5344CB8AC3E}">
        <p14:creationId xmlns:p14="http://schemas.microsoft.com/office/powerpoint/2010/main" val="217597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D25E36-8855-45E1-A75C-847C510E2AA0}"/>
              </a:ext>
            </a:extLst>
          </p:cNvPr>
          <p:cNvPicPr>
            <a:picLocks noChangeAspect="1"/>
          </p:cNvPicPr>
          <p:nvPr/>
        </p:nvPicPr>
        <p:blipFill>
          <a:blip r:embed="rId2"/>
          <a:stretch>
            <a:fillRect/>
          </a:stretch>
        </p:blipFill>
        <p:spPr>
          <a:xfrm>
            <a:off x="1725370" y="242569"/>
            <a:ext cx="9267308" cy="6372861"/>
          </a:xfrm>
          <a:prstGeom prst="rect">
            <a:avLst/>
          </a:prstGeom>
        </p:spPr>
      </p:pic>
    </p:spTree>
    <p:extLst>
      <p:ext uri="{BB962C8B-B14F-4D97-AF65-F5344CB8AC3E}">
        <p14:creationId xmlns:p14="http://schemas.microsoft.com/office/powerpoint/2010/main" val="131328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F526E2-AA8C-4C6E-B6A2-21195D3991AA}"/>
              </a:ext>
            </a:extLst>
          </p:cNvPr>
          <p:cNvPicPr>
            <a:picLocks noChangeAspect="1"/>
          </p:cNvPicPr>
          <p:nvPr/>
        </p:nvPicPr>
        <p:blipFill>
          <a:blip r:embed="rId2"/>
          <a:stretch>
            <a:fillRect/>
          </a:stretch>
        </p:blipFill>
        <p:spPr>
          <a:xfrm>
            <a:off x="1217750" y="313496"/>
            <a:ext cx="9814685" cy="6333184"/>
          </a:xfrm>
          <a:prstGeom prst="rect">
            <a:avLst/>
          </a:prstGeom>
        </p:spPr>
      </p:pic>
    </p:spTree>
    <p:extLst>
      <p:ext uri="{BB962C8B-B14F-4D97-AF65-F5344CB8AC3E}">
        <p14:creationId xmlns:p14="http://schemas.microsoft.com/office/powerpoint/2010/main" val="635910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F08FD-55FE-4A3A-8D1A-879286515ADF}"/>
              </a:ext>
            </a:extLst>
          </p:cNvPr>
          <p:cNvPicPr>
            <a:picLocks noChangeAspect="1"/>
          </p:cNvPicPr>
          <p:nvPr/>
        </p:nvPicPr>
        <p:blipFill>
          <a:blip r:embed="rId2"/>
          <a:stretch>
            <a:fillRect/>
          </a:stretch>
        </p:blipFill>
        <p:spPr>
          <a:xfrm>
            <a:off x="554822" y="529776"/>
            <a:ext cx="11082356" cy="5798447"/>
          </a:xfrm>
          <a:prstGeom prst="rect">
            <a:avLst/>
          </a:prstGeom>
        </p:spPr>
      </p:pic>
    </p:spTree>
    <p:extLst>
      <p:ext uri="{BB962C8B-B14F-4D97-AF65-F5344CB8AC3E}">
        <p14:creationId xmlns:p14="http://schemas.microsoft.com/office/powerpoint/2010/main" val="349020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2541A-9EFC-4383-A730-58BE238A2585}"/>
              </a:ext>
            </a:extLst>
          </p:cNvPr>
          <p:cNvPicPr>
            <a:picLocks noChangeAspect="1"/>
          </p:cNvPicPr>
          <p:nvPr/>
        </p:nvPicPr>
        <p:blipFill>
          <a:blip r:embed="rId2"/>
          <a:stretch>
            <a:fillRect/>
          </a:stretch>
        </p:blipFill>
        <p:spPr>
          <a:xfrm>
            <a:off x="491866" y="465690"/>
            <a:ext cx="11208267" cy="4523753"/>
          </a:xfrm>
          <a:prstGeom prst="rect">
            <a:avLst/>
          </a:prstGeom>
        </p:spPr>
      </p:pic>
    </p:spTree>
    <p:extLst>
      <p:ext uri="{BB962C8B-B14F-4D97-AF65-F5344CB8AC3E}">
        <p14:creationId xmlns:p14="http://schemas.microsoft.com/office/powerpoint/2010/main" val="398586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C3652-79DF-4028-A7D6-36E19DF601DE}"/>
              </a:ext>
            </a:extLst>
          </p:cNvPr>
          <p:cNvPicPr>
            <a:picLocks noChangeAspect="1"/>
          </p:cNvPicPr>
          <p:nvPr/>
        </p:nvPicPr>
        <p:blipFill>
          <a:blip r:embed="rId2"/>
          <a:stretch>
            <a:fillRect/>
          </a:stretch>
        </p:blipFill>
        <p:spPr>
          <a:xfrm>
            <a:off x="780428" y="566323"/>
            <a:ext cx="10961338" cy="5138738"/>
          </a:xfrm>
          <a:prstGeom prst="rect">
            <a:avLst/>
          </a:prstGeom>
        </p:spPr>
      </p:pic>
    </p:spTree>
    <p:extLst>
      <p:ext uri="{BB962C8B-B14F-4D97-AF65-F5344CB8AC3E}">
        <p14:creationId xmlns:p14="http://schemas.microsoft.com/office/powerpoint/2010/main" val="284396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E438C-3B6B-44BD-B24F-0FD769E4B717}"/>
              </a:ext>
            </a:extLst>
          </p:cNvPr>
          <p:cNvPicPr>
            <a:picLocks noChangeAspect="1"/>
          </p:cNvPicPr>
          <p:nvPr/>
        </p:nvPicPr>
        <p:blipFill>
          <a:blip r:embed="rId2"/>
          <a:stretch>
            <a:fillRect/>
          </a:stretch>
        </p:blipFill>
        <p:spPr>
          <a:xfrm>
            <a:off x="1709945" y="237301"/>
            <a:ext cx="9342368" cy="6383397"/>
          </a:xfrm>
          <a:prstGeom prst="rect">
            <a:avLst/>
          </a:prstGeom>
        </p:spPr>
      </p:pic>
    </p:spTree>
    <p:extLst>
      <p:ext uri="{BB962C8B-B14F-4D97-AF65-F5344CB8AC3E}">
        <p14:creationId xmlns:p14="http://schemas.microsoft.com/office/powerpoint/2010/main" val="350314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976BE-C94F-45FF-918D-CBC73DAD9224}"/>
              </a:ext>
            </a:extLst>
          </p:cNvPr>
          <p:cNvPicPr>
            <a:picLocks noChangeAspect="1"/>
          </p:cNvPicPr>
          <p:nvPr/>
        </p:nvPicPr>
        <p:blipFill>
          <a:blip r:embed="rId2"/>
          <a:stretch>
            <a:fillRect/>
          </a:stretch>
        </p:blipFill>
        <p:spPr>
          <a:xfrm>
            <a:off x="631756" y="532986"/>
            <a:ext cx="11282132" cy="5410614"/>
          </a:xfrm>
          <a:prstGeom prst="rect">
            <a:avLst/>
          </a:prstGeom>
        </p:spPr>
      </p:pic>
    </p:spTree>
    <p:extLst>
      <p:ext uri="{BB962C8B-B14F-4D97-AF65-F5344CB8AC3E}">
        <p14:creationId xmlns:p14="http://schemas.microsoft.com/office/powerpoint/2010/main" val="121148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286C-BD47-46B3-826C-0A0CDFFD5830}"/>
              </a:ext>
            </a:extLst>
          </p:cNvPr>
          <p:cNvSpPr>
            <a:spLocks noGrp="1"/>
          </p:cNvSpPr>
          <p:nvPr>
            <p:ph type="title"/>
          </p:nvPr>
        </p:nvSpPr>
        <p:spPr>
          <a:xfrm>
            <a:off x="997226" y="2253560"/>
            <a:ext cx="10515600" cy="1325563"/>
          </a:xfrm>
        </p:spPr>
        <p:txBody>
          <a:bodyPr/>
          <a:lstStyle/>
          <a:p>
            <a:pPr algn="ctr"/>
            <a:r>
              <a:rPr lang="en-US" b="1" dirty="0"/>
              <a:t>MDR Form for Hospital Deaths</a:t>
            </a:r>
            <a:endParaRPr lang="en-US" dirty="0"/>
          </a:p>
        </p:txBody>
      </p:sp>
    </p:spTree>
    <p:extLst>
      <p:ext uri="{BB962C8B-B14F-4D97-AF65-F5344CB8AC3E}">
        <p14:creationId xmlns:p14="http://schemas.microsoft.com/office/powerpoint/2010/main" val="353590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92714D-B8CA-42F5-A5AD-16CA9F852F31}"/>
              </a:ext>
            </a:extLst>
          </p:cNvPr>
          <p:cNvPicPr>
            <a:picLocks noChangeAspect="1"/>
          </p:cNvPicPr>
          <p:nvPr/>
        </p:nvPicPr>
        <p:blipFill>
          <a:blip r:embed="rId2"/>
          <a:stretch>
            <a:fillRect/>
          </a:stretch>
        </p:blipFill>
        <p:spPr>
          <a:xfrm>
            <a:off x="929929" y="374581"/>
            <a:ext cx="10714255" cy="6108838"/>
          </a:xfrm>
          <a:prstGeom prst="rect">
            <a:avLst/>
          </a:prstGeom>
        </p:spPr>
      </p:pic>
    </p:spTree>
    <p:extLst>
      <p:ext uri="{BB962C8B-B14F-4D97-AF65-F5344CB8AC3E}">
        <p14:creationId xmlns:p14="http://schemas.microsoft.com/office/powerpoint/2010/main" val="282108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9DAC1-D378-43A2-9E2E-3447641C55D7}"/>
              </a:ext>
            </a:extLst>
          </p:cNvPr>
          <p:cNvPicPr>
            <a:picLocks noChangeAspect="1"/>
          </p:cNvPicPr>
          <p:nvPr/>
        </p:nvPicPr>
        <p:blipFill>
          <a:blip r:embed="rId2"/>
          <a:stretch>
            <a:fillRect/>
          </a:stretch>
        </p:blipFill>
        <p:spPr>
          <a:xfrm>
            <a:off x="636518" y="517869"/>
            <a:ext cx="11294010" cy="5405852"/>
          </a:xfrm>
          <a:prstGeom prst="rect">
            <a:avLst/>
          </a:prstGeom>
        </p:spPr>
      </p:pic>
    </p:spTree>
    <p:extLst>
      <p:ext uri="{BB962C8B-B14F-4D97-AF65-F5344CB8AC3E}">
        <p14:creationId xmlns:p14="http://schemas.microsoft.com/office/powerpoint/2010/main" val="589561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FD7063-A8B8-4533-A924-6EE28A3DD38F}"/>
              </a:ext>
            </a:extLst>
          </p:cNvPr>
          <p:cNvPicPr>
            <a:picLocks noChangeAspect="1"/>
          </p:cNvPicPr>
          <p:nvPr/>
        </p:nvPicPr>
        <p:blipFill>
          <a:blip r:embed="rId2"/>
          <a:stretch>
            <a:fillRect/>
          </a:stretch>
        </p:blipFill>
        <p:spPr>
          <a:xfrm>
            <a:off x="1008614" y="377273"/>
            <a:ext cx="10648206" cy="5924136"/>
          </a:xfrm>
          <a:prstGeom prst="rect">
            <a:avLst/>
          </a:prstGeom>
        </p:spPr>
      </p:pic>
    </p:spTree>
    <p:extLst>
      <p:ext uri="{BB962C8B-B14F-4D97-AF65-F5344CB8AC3E}">
        <p14:creationId xmlns:p14="http://schemas.microsoft.com/office/powerpoint/2010/main" val="21696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26F49-83ED-46C9-AFCC-C285B132B45E}"/>
              </a:ext>
            </a:extLst>
          </p:cNvPr>
          <p:cNvPicPr>
            <a:picLocks noChangeAspect="1"/>
          </p:cNvPicPr>
          <p:nvPr/>
        </p:nvPicPr>
        <p:blipFill>
          <a:blip r:embed="rId2"/>
          <a:stretch>
            <a:fillRect/>
          </a:stretch>
        </p:blipFill>
        <p:spPr>
          <a:xfrm>
            <a:off x="1635816" y="0"/>
            <a:ext cx="8641246" cy="6643539"/>
          </a:xfrm>
          <a:prstGeom prst="rect">
            <a:avLst/>
          </a:prstGeom>
        </p:spPr>
      </p:pic>
    </p:spTree>
    <p:extLst>
      <p:ext uri="{BB962C8B-B14F-4D97-AF65-F5344CB8AC3E}">
        <p14:creationId xmlns:p14="http://schemas.microsoft.com/office/powerpoint/2010/main" val="261768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ED191899-DA91-457F-9270-A8F357B167D7}"/>
              </a:ext>
            </a:extLst>
          </p:cNvPr>
          <p:cNvSpPr>
            <a:spLocks noChangeArrowheads="1"/>
          </p:cNvSpPr>
          <p:nvPr/>
        </p:nvSpPr>
        <p:spPr bwMode="auto">
          <a:xfrm>
            <a:off x="1570382" y="2075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3">
            <a:extLst>
              <a:ext uri="{FF2B5EF4-FFF2-40B4-BE49-F238E27FC236}">
                <a16:creationId xmlns:a16="http://schemas.microsoft.com/office/drawing/2014/main" id="{223AF494-546E-49B6-B4BB-BDFBE38F53D0}"/>
              </a:ext>
            </a:extLst>
          </p:cNvPr>
          <p:cNvSpPr>
            <a:spLocks noChangeArrowheads="1"/>
          </p:cNvSpPr>
          <p:nvPr/>
        </p:nvSpPr>
        <p:spPr bwMode="auto">
          <a:xfrm>
            <a:off x="1570382" y="57809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id="{C4B0A9E9-199F-490F-82AF-5632127BED23}"/>
              </a:ext>
            </a:extLst>
          </p:cNvPr>
          <p:cNvPicPr>
            <a:picLocks noChangeAspect="1"/>
          </p:cNvPicPr>
          <p:nvPr/>
        </p:nvPicPr>
        <p:blipFill>
          <a:blip r:embed="rId2"/>
          <a:stretch>
            <a:fillRect/>
          </a:stretch>
        </p:blipFill>
        <p:spPr>
          <a:xfrm>
            <a:off x="371682" y="233776"/>
            <a:ext cx="11396248" cy="6605857"/>
          </a:xfrm>
          <a:prstGeom prst="rect">
            <a:avLst/>
          </a:prstGeom>
        </p:spPr>
      </p:pic>
    </p:spTree>
    <p:extLst>
      <p:ext uri="{BB962C8B-B14F-4D97-AF65-F5344CB8AC3E}">
        <p14:creationId xmlns:p14="http://schemas.microsoft.com/office/powerpoint/2010/main" val="210563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9FB77-02EE-4F2A-8265-6E66DFA7A6E0}"/>
              </a:ext>
            </a:extLst>
          </p:cNvPr>
          <p:cNvPicPr>
            <a:picLocks noChangeAspect="1"/>
          </p:cNvPicPr>
          <p:nvPr/>
        </p:nvPicPr>
        <p:blipFill>
          <a:blip r:embed="rId3"/>
          <a:stretch>
            <a:fillRect/>
          </a:stretch>
        </p:blipFill>
        <p:spPr>
          <a:xfrm>
            <a:off x="936038" y="246279"/>
            <a:ext cx="10319924" cy="6365441"/>
          </a:xfrm>
          <a:prstGeom prst="rect">
            <a:avLst/>
          </a:prstGeom>
        </p:spPr>
      </p:pic>
    </p:spTree>
    <p:extLst>
      <p:ext uri="{BB962C8B-B14F-4D97-AF65-F5344CB8AC3E}">
        <p14:creationId xmlns:p14="http://schemas.microsoft.com/office/powerpoint/2010/main" val="2504883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EDC3-D3E5-4EA2-9774-EF0CCC87622D}"/>
              </a:ext>
            </a:extLst>
          </p:cNvPr>
          <p:cNvSpPr>
            <a:spLocks noGrp="1"/>
          </p:cNvSpPr>
          <p:nvPr>
            <p:ph type="title"/>
          </p:nvPr>
        </p:nvSpPr>
        <p:spPr>
          <a:xfrm>
            <a:off x="997226" y="2253560"/>
            <a:ext cx="10515600" cy="1325563"/>
          </a:xfrm>
        </p:spPr>
        <p:txBody>
          <a:bodyPr/>
          <a:lstStyle/>
          <a:p>
            <a:pPr algn="ctr"/>
            <a:r>
              <a:rPr lang="en-US" b="1" dirty="0"/>
              <a:t>PDR Summary Form for Hospital Deaths</a:t>
            </a:r>
            <a:endParaRPr lang="en-US" dirty="0"/>
          </a:p>
        </p:txBody>
      </p:sp>
    </p:spTree>
    <p:extLst>
      <p:ext uri="{BB962C8B-B14F-4D97-AF65-F5344CB8AC3E}">
        <p14:creationId xmlns:p14="http://schemas.microsoft.com/office/powerpoint/2010/main" val="1363273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455C7-D56E-4CAC-A127-D990EDF16517}"/>
              </a:ext>
            </a:extLst>
          </p:cNvPr>
          <p:cNvPicPr>
            <a:picLocks noChangeAspect="1"/>
          </p:cNvPicPr>
          <p:nvPr/>
        </p:nvPicPr>
        <p:blipFill>
          <a:blip r:embed="rId2"/>
          <a:stretch>
            <a:fillRect/>
          </a:stretch>
        </p:blipFill>
        <p:spPr>
          <a:xfrm>
            <a:off x="1208433" y="304553"/>
            <a:ext cx="10122176" cy="6248894"/>
          </a:xfrm>
          <a:prstGeom prst="rect">
            <a:avLst/>
          </a:prstGeom>
        </p:spPr>
      </p:pic>
    </p:spTree>
    <p:extLst>
      <p:ext uri="{BB962C8B-B14F-4D97-AF65-F5344CB8AC3E}">
        <p14:creationId xmlns:p14="http://schemas.microsoft.com/office/powerpoint/2010/main" val="821458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B4253-DCF0-4D07-B513-21B2E40B9A57}"/>
              </a:ext>
            </a:extLst>
          </p:cNvPr>
          <p:cNvPicPr>
            <a:picLocks noChangeAspect="1"/>
          </p:cNvPicPr>
          <p:nvPr/>
        </p:nvPicPr>
        <p:blipFill>
          <a:blip r:embed="rId2"/>
          <a:stretch>
            <a:fillRect/>
          </a:stretch>
        </p:blipFill>
        <p:spPr>
          <a:xfrm>
            <a:off x="560325" y="397771"/>
            <a:ext cx="11386401" cy="5028994"/>
          </a:xfrm>
          <a:prstGeom prst="rect">
            <a:avLst/>
          </a:prstGeom>
        </p:spPr>
      </p:pic>
    </p:spTree>
    <p:extLst>
      <p:ext uri="{BB962C8B-B14F-4D97-AF65-F5344CB8AC3E}">
        <p14:creationId xmlns:p14="http://schemas.microsoft.com/office/powerpoint/2010/main" val="3618122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8FCD8-05FA-4CDE-831D-314252EA3198}"/>
              </a:ext>
            </a:extLst>
          </p:cNvPr>
          <p:cNvPicPr>
            <a:picLocks noChangeAspect="1"/>
          </p:cNvPicPr>
          <p:nvPr/>
        </p:nvPicPr>
        <p:blipFill>
          <a:blip r:embed="rId2"/>
          <a:stretch>
            <a:fillRect/>
          </a:stretch>
        </p:blipFill>
        <p:spPr>
          <a:xfrm>
            <a:off x="379992" y="408496"/>
            <a:ext cx="11432016" cy="5751671"/>
          </a:xfrm>
          <a:prstGeom prst="rect">
            <a:avLst/>
          </a:prstGeom>
        </p:spPr>
      </p:pic>
    </p:spTree>
    <p:extLst>
      <p:ext uri="{BB962C8B-B14F-4D97-AF65-F5344CB8AC3E}">
        <p14:creationId xmlns:p14="http://schemas.microsoft.com/office/powerpoint/2010/main" val="323455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7A939-60F1-45E8-A5B0-14A7433B451B}"/>
              </a:ext>
            </a:extLst>
          </p:cNvPr>
          <p:cNvPicPr>
            <a:picLocks noChangeAspect="1"/>
          </p:cNvPicPr>
          <p:nvPr/>
        </p:nvPicPr>
        <p:blipFill>
          <a:blip r:embed="rId3"/>
          <a:stretch>
            <a:fillRect/>
          </a:stretch>
        </p:blipFill>
        <p:spPr>
          <a:xfrm>
            <a:off x="1724334" y="319936"/>
            <a:ext cx="9193193" cy="6538064"/>
          </a:xfrm>
          <a:prstGeom prst="rect">
            <a:avLst/>
          </a:prstGeom>
        </p:spPr>
      </p:pic>
    </p:spTree>
    <p:extLst>
      <p:ext uri="{BB962C8B-B14F-4D97-AF65-F5344CB8AC3E}">
        <p14:creationId xmlns:p14="http://schemas.microsoft.com/office/powerpoint/2010/main" val="1387368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8E696C-BE6F-4162-AADA-EB6BCCC12BE4}"/>
              </a:ext>
            </a:extLst>
          </p:cNvPr>
          <p:cNvPicPr>
            <a:picLocks noChangeAspect="1"/>
          </p:cNvPicPr>
          <p:nvPr/>
        </p:nvPicPr>
        <p:blipFill>
          <a:blip r:embed="rId2"/>
          <a:stretch>
            <a:fillRect/>
          </a:stretch>
        </p:blipFill>
        <p:spPr>
          <a:xfrm>
            <a:off x="1139273" y="214713"/>
            <a:ext cx="10250970" cy="6428574"/>
          </a:xfrm>
          <a:prstGeom prst="rect">
            <a:avLst/>
          </a:prstGeom>
        </p:spPr>
      </p:pic>
    </p:spTree>
    <p:extLst>
      <p:ext uri="{BB962C8B-B14F-4D97-AF65-F5344CB8AC3E}">
        <p14:creationId xmlns:p14="http://schemas.microsoft.com/office/powerpoint/2010/main" val="2251837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2026E-3F1B-45B6-8309-7C7207D2B1AD}"/>
              </a:ext>
            </a:extLst>
          </p:cNvPr>
          <p:cNvPicPr>
            <a:picLocks noChangeAspect="1"/>
          </p:cNvPicPr>
          <p:nvPr/>
        </p:nvPicPr>
        <p:blipFill>
          <a:blip r:embed="rId2"/>
          <a:stretch>
            <a:fillRect/>
          </a:stretch>
        </p:blipFill>
        <p:spPr>
          <a:xfrm>
            <a:off x="1004537" y="184271"/>
            <a:ext cx="10182926" cy="6489458"/>
          </a:xfrm>
          <a:prstGeom prst="rect">
            <a:avLst/>
          </a:prstGeom>
        </p:spPr>
      </p:pic>
    </p:spTree>
    <p:extLst>
      <p:ext uri="{BB962C8B-B14F-4D97-AF65-F5344CB8AC3E}">
        <p14:creationId xmlns:p14="http://schemas.microsoft.com/office/powerpoint/2010/main" val="4017913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CBE68-3917-49C0-89F4-D80F5D89C77D}"/>
              </a:ext>
            </a:extLst>
          </p:cNvPr>
          <p:cNvPicPr>
            <a:picLocks noChangeAspect="1"/>
          </p:cNvPicPr>
          <p:nvPr/>
        </p:nvPicPr>
        <p:blipFill>
          <a:blip r:embed="rId2"/>
          <a:stretch>
            <a:fillRect/>
          </a:stretch>
        </p:blipFill>
        <p:spPr>
          <a:xfrm>
            <a:off x="1848535" y="253528"/>
            <a:ext cx="9194603" cy="6350944"/>
          </a:xfrm>
          <a:prstGeom prst="rect">
            <a:avLst/>
          </a:prstGeom>
        </p:spPr>
      </p:pic>
    </p:spTree>
    <p:extLst>
      <p:ext uri="{BB962C8B-B14F-4D97-AF65-F5344CB8AC3E}">
        <p14:creationId xmlns:p14="http://schemas.microsoft.com/office/powerpoint/2010/main" val="2658950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B3513-39D9-45FC-BBDF-BA472FB68AE2}"/>
              </a:ext>
            </a:extLst>
          </p:cNvPr>
          <p:cNvPicPr>
            <a:picLocks noChangeAspect="1"/>
          </p:cNvPicPr>
          <p:nvPr/>
        </p:nvPicPr>
        <p:blipFill>
          <a:blip r:embed="rId2"/>
          <a:stretch>
            <a:fillRect/>
          </a:stretch>
        </p:blipFill>
        <p:spPr>
          <a:xfrm>
            <a:off x="845893" y="448007"/>
            <a:ext cx="10500214" cy="5961986"/>
          </a:xfrm>
          <a:prstGeom prst="rect">
            <a:avLst/>
          </a:prstGeom>
          <a:ln w="28575">
            <a:solidFill>
              <a:schemeClr val="tx1"/>
            </a:solidFill>
          </a:ln>
        </p:spPr>
      </p:pic>
    </p:spTree>
    <p:extLst>
      <p:ext uri="{BB962C8B-B14F-4D97-AF65-F5344CB8AC3E}">
        <p14:creationId xmlns:p14="http://schemas.microsoft.com/office/powerpoint/2010/main" val="1127860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85A1D7-7F7F-4B8E-AFE9-5744AF7C85CE}"/>
              </a:ext>
            </a:extLst>
          </p:cNvPr>
          <p:cNvPicPr>
            <a:picLocks noChangeAspect="1"/>
          </p:cNvPicPr>
          <p:nvPr/>
        </p:nvPicPr>
        <p:blipFill>
          <a:blip r:embed="rId2"/>
          <a:stretch>
            <a:fillRect/>
          </a:stretch>
        </p:blipFill>
        <p:spPr>
          <a:xfrm>
            <a:off x="1318479" y="305715"/>
            <a:ext cx="9918090" cy="6246569"/>
          </a:xfrm>
          <a:prstGeom prst="rect">
            <a:avLst/>
          </a:prstGeom>
        </p:spPr>
      </p:pic>
    </p:spTree>
    <p:extLst>
      <p:ext uri="{BB962C8B-B14F-4D97-AF65-F5344CB8AC3E}">
        <p14:creationId xmlns:p14="http://schemas.microsoft.com/office/powerpoint/2010/main" val="191629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71FF49-BB3A-4BC0-B352-CEC46E8903EA}"/>
              </a:ext>
            </a:extLst>
          </p:cNvPr>
          <p:cNvPicPr>
            <a:picLocks noChangeAspect="1"/>
          </p:cNvPicPr>
          <p:nvPr/>
        </p:nvPicPr>
        <p:blipFill>
          <a:blip r:embed="rId2"/>
          <a:stretch>
            <a:fillRect/>
          </a:stretch>
        </p:blipFill>
        <p:spPr>
          <a:xfrm>
            <a:off x="1032776" y="434486"/>
            <a:ext cx="10512977" cy="5379140"/>
          </a:xfrm>
          <a:prstGeom prst="rect">
            <a:avLst/>
          </a:prstGeom>
          <a:ln w="38100">
            <a:solidFill>
              <a:schemeClr val="tx1"/>
            </a:solidFill>
          </a:ln>
        </p:spPr>
      </p:pic>
    </p:spTree>
    <p:extLst>
      <p:ext uri="{BB962C8B-B14F-4D97-AF65-F5344CB8AC3E}">
        <p14:creationId xmlns:p14="http://schemas.microsoft.com/office/powerpoint/2010/main" val="135075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108" y="2824676"/>
            <a:ext cx="2103783" cy="1738219"/>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938D4A31-6CE1-43E9-82C9-570E77898BC8}"/>
              </a:ext>
            </a:extLst>
          </p:cNvPr>
          <p:cNvSpPr>
            <a:spLocks noGrp="1"/>
          </p:cNvSpPr>
          <p:nvPr>
            <p:ph type="title"/>
          </p:nvPr>
        </p:nvSpPr>
        <p:spPr>
          <a:xfrm>
            <a:off x="885169" y="1894431"/>
            <a:ext cx="10703858" cy="744071"/>
          </a:xfrm>
        </p:spPr>
        <p:txBody>
          <a:bodyPr>
            <a:normAutofit/>
          </a:bodyPr>
          <a:lstStyle/>
          <a:p>
            <a:pPr algn="ctr"/>
            <a:r>
              <a:rPr lang="en-US" b="1" dirty="0"/>
              <a:t>General Instructions to complete the forms</a:t>
            </a:r>
            <a:endParaRPr lang="en-US" b="1" dirty="0">
              <a:solidFill>
                <a:srgbClr val="080808"/>
              </a:solidFill>
            </a:endParaRPr>
          </a:p>
        </p:txBody>
      </p:sp>
    </p:spTree>
    <p:extLst>
      <p:ext uri="{BB962C8B-B14F-4D97-AF65-F5344CB8AC3E}">
        <p14:creationId xmlns:p14="http://schemas.microsoft.com/office/powerpoint/2010/main" val="404876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9" name="Title 1">
            <a:extLst>
              <a:ext uri="{FF2B5EF4-FFF2-40B4-BE49-F238E27FC236}">
                <a16:creationId xmlns:a16="http://schemas.microsoft.com/office/drawing/2014/main" id="{AD8C999C-FC67-4759-AB36-7097BE7BE4BD}"/>
              </a:ext>
            </a:extLst>
          </p:cNvPr>
          <p:cNvSpPr>
            <a:spLocks noGrp="1"/>
          </p:cNvSpPr>
          <p:nvPr>
            <p:ph type="title"/>
          </p:nvPr>
        </p:nvSpPr>
        <p:spPr>
          <a:xfrm>
            <a:off x="1033475" y="61695"/>
            <a:ext cx="10703858" cy="744071"/>
          </a:xfrm>
        </p:spPr>
        <p:txBody>
          <a:bodyPr>
            <a:normAutofit/>
          </a:bodyPr>
          <a:lstStyle/>
          <a:p>
            <a:pPr algn="ctr"/>
            <a:r>
              <a:rPr lang="en-US" sz="3200" b="1" dirty="0">
                <a:solidFill>
                  <a:schemeClr val="tx1">
                    <a:lumMod val="50000"/>
                  </a:schemeClr>
                </a:solidFill>
              </a:rPr>
              <a:t>General Instructions to complete the forms</a:t>
            </a:r>
          </a:p>
        </p:txBody>
      </p:sp>
      <p:sp>
        <p:nvSpPr>
          <p:cNvPr id="10" name="Content Placeholder 2">
            <a:extLst>
              <a:ext uri="{FF2B5EF4-FFF2-40B4-BE49-F238E27FC236}">
                <a16:creationId xmlns:a16="http://schemas.microsoft.com/office/drawing/2014/main" id="{EC3D279B-648A-4A40-A876-A6A6A0AF7E8E}"/>
              </a:ext>
            </a:extLst>
          </p:cNvPr>
          <p:cNvSpPr>
            <a:spLocks noGrp="1"/>
          </p:cNvSpPr>
          <p:nvPr>
            <p:ph idx="1"/>
          </p:nvPr>
        </p:nvSpPr>
        <p:spPr>
          <a:xfrm>
            <a:off x="152400" y="1043275"/>
            <a:ext cx="11887200" cy="5433725"/>
          </a:xfrm>
        </p:spPr>
        <p:txBody>
          <a:bodyPr>
            <a:normAutofit/>
          </a:bodyPr>
          <a:lstStyle/>
          <a:p>
            <a:pPr lvl="0" algn="just"/>
            <a:r>
              <a:rPr lang="en-AU" dirty="0"/>
              <a:t>MDR forms must be completed within 24 hrs of occurrence of maternal death.</a:t>
            </a:r>
          </a:p>
          <a:p>
            <a:pPr lvl="0" algn="just"/>
            <a:r>
              <a:rPr lang="en-AU" dirty="0"/>
              <a:t>MPDSR review must be conducted within 72 hrs of occurrence of maternal death.</a:t>
            </a:r>
          </a:p>
          <a:p>
            <a:pPr lvl="0" algn="just"/>
            <a:r>
              <a:rPr lang="en-AU" dirty="0"/>
              <a:t>Choose only ONE answer unless multiple answers are indicated.  </a:t>
            </a:r>
            <a:endParaRPr lang="en-US" dirty="0"/>
          </a:p>
          <a:p>
            <a:pPr lvl="0" algn="just"/>
            <a:r>
              <a:rPr lang="en-AU" dirty="0"/>
              <a:t>Use Nepali (</a:t>
            </a:r>
            <a:r>
              <a:rPr lang="en-AU" dirty="0" err="1"/>
              <a:t>Bikram</a:t>
            </a:r>
            <a:r>
              <a:rPr lang="en-AU" dirty="0"/>
              <a:t> </a:t>
            </a:r>
            <a:r>
              <a:rPr lang="en-AU" dirty="0" err="1"/>
              <a:t>Sambat</a:t>
            </a:r>
            <a:r>
              <a:rPr lang="en-AU" dirty="0"/>
              <a:t>) dates while filling the date column. </a:t>
            </a:r>
            <a:endParaRPr lang="en-US" dirty="0"/>
          </a:p>
          <a:p>
            <a:pPr algn="just"/>
            <a:r>
              <a:rPr lang="en-AU" b="1" dirty="0"/>
              <a:t>Date: </a:t>
            </a:r>
            <a:r>
              <a:rPr lang="en-AU" dirty="0"/>
              <a:t>Please note the day in two </a:t>
            </a:r>
            <a:r>
              <a:rPr lang="en-AU" b="1" u="sng" dirty="0"/>
              <a:t>dd</a:t>
            </a:r>
            <a:r>
              <a:rPr lang="en-AU" dirty="0"/>
              <a:t> boxes, note the month in the </a:t>
            </a:r>
            <a:r>
              <a:rPr lang="en-AU" b="1" u="sng" dirty="0"/>
              <a:t>mm</a:t>
            </a:r>
            <a:r>
              <a:rPr lang="en-AU" dirty="0"/>
              <a:t> boxes and the year in the </a:t>
            </a:r>
            <a:r>
              <a:rPr lang="en-AU" b="1" u="sng" dirty="0" err="1"/>
              <a:t>yyyy</a:t>
            </a:r>
            <a:r>
              <a:rPr lang="en-AU" dirty="0"/>
              <a:t> boxes.  </a:t>
            </a:r>
          </a:p>
          <a:p>
            <a:pPr marL="0" indent="0" algn="just">
              <a:buNone/>
            </a:pPr>
            <a:r>
              <a:rPr lang="en-AU" dirty="0"/>
              <a:t>	</a:t>
            </a:r>
            <a:r>
              <a:rPr lang="en-AU" dirty="0" err="1"/>
              <a:t>Eg</a:t>
            </a:r>
            <a:r>
              <a:rPr lang="en-AU" dirty="0"/>
              <a:t>: </a:t>
            </a:r>
          </a:p>
          <a:p>
            <a:pPr algn="just"/>
            <a:endParaRPr lang="en-AU" dirty="0"/>
          </a:p>
          <a:p>
            <a:pPr marL="0" indent="0" algn="just">
              <a:buNone/>
            </a:pPr>
            <a:r>
              <a:rPr lang="en-US" dirty="0"/>
              <a:t>				</a:t>
            </a:r>
          </a:p>
        </p:txBody>
      </p:sp>
      <p:graphicFrame>
        <p:nvGraphicFramePr>
          <p:cNvPr id="2" name="Table 1">
            <a:extLst>
              <a:ext uri="{FF2B5EF4-FFF2-40B4-BE49-F238E27FC236}">
                <a16:creationId xmlns:a16="http://schemas.microsoft.com/office/drawing/2014/main" id="{5CCCCE3C-CB10-4A4C-B739-18CC11FAD65E}"/>
              </a:ext>
            </a:extLst>
          </p:cNvPr>
          <p:cNvGraphicFramePr>
            <a:graphicFrameLocks noGrp="1"/>
          </p:cNvGraphicFramePr>
          <p:nvPr/>
        </p:nvGraphicFramePr>
        <p:xfrm>
          <a:off x="1955826" y="4452731"/>
          <a:ext cx="3868504" cy="1113182"/>
        </p:xfrm>
        <a:graphic>
          <a:graphicData uri="http://schemas.openxmlformats.org/drawingml/2006/table">
            <a:tbl>
              <a:tblPr firstRow="1" firstCol="1" bandRow="1">
                <a:tableStyleId>{5C22544A-7EE6-4342-B048-85BDC9FD1C3A}</a:tableStyleId>
              </a:tblPr>
              <a:tblGrid>
                <a:gridCol w="426097">
                  <a:extLst>
                    <a:ext uri="{9D8B030D-6E8A-4147-A177-3AD203B41FA5}">
                      <a16:colId xmlns:a16="http://schemas.microsoft.com/office/drawing/2014/main" val="3981993754"/>
                    </a:ext>
                  </a:extLst>
                </a:gridCol>
                <a:gridCol w="428900">
                  <a:extLst>
                    <a:ext uri="{9D8B030D-6E8A-4147-A177-3AD203B41FA5}">
                      <a16:colId xmlns:a16="http://schemas.microsoft.com/office/drawing/2014/main" val="198554252"/>
                    </a:ext>
                  </a:extLst>
                </a:gridCol>
                <a:gridCol w="511129">
                  <a:extLst>
                    <a:ext uri="{9D8B030D-6E8A-4147-A177-3AD203B41FA5}">
                      <a16:colId xmlns:a16="http://schemas.microsoft.com/office/drawing/2014/main" val="3852331901"/>
                    </a:ext>
                  </a:extLst>
                </a:gridCol>
                <a:gridCol w="479358">
                  <a:extLst>
                    <a:ext uri="{9D8B030D-6E8A-4147-A177-3AD203B41FA5}">
                      <a16:colId xmlns:a16="http://schemas.microsoft.com/office/drawing/2014/main" val="3986031102"/>
                    </a:ext>
                  </a:extLst>
                </a:gridCol>
                <a:gridCol w="515800">
                  <a:extLst>
                    <a:ext uri="{9D8B030D-6E8A-4147-A177-3AD203B41FA5}">
                      <a16:colId xmlns:a16="http://schemas.microsoft.com/office/drawing/2014/main" val="1201613760"/>
                    </a:ext>
                  </a:extLst>
                </a:gridCol>
                <a:gridCol w="515800">
                  <a:extLst>
                    <a:ext uri="{9D8B030D-6E8A-4147-A177-3AD203B41FA5}">
                      <a16:colId xmlns:a16="http://schemas.microsoft.com/office/drawing/2014/main" val="1113139424"/>
                    </a:ext>
                  </a:extLst>
                </a:gridCol>
                <a:gridCol w="495243">
                  <a:extLst>
                    <a:ext uri="{9D8B030D-6E8A-4147-A177-3AD203B41FA5}">
                      <a16:colId xmlns:a16="http://schemas.microsoft.com/office/drawing/2014/main" val="2713248005"/>
                    </a:ext>
                  </a:extLst>
                </a:gridCol>
                <a:gridCol w="496177">
                  <a:extLst>
                    <a:ext uri="{9D8B030D-6E8A-4147-A177-3AD203B41FA5}">
                      <a16:colId xmlns:a16="http://schemas.microsoft.com/office/drawing/2014/main" val="1775908583"/>
                    </a:ext>
                  </a:extLst>
                </a:gridCol>
              </a:tblGrid>
              <a:tr h="556591">
                <a:tc gridSpan="2">
                  <a:txBody>
                    <a:bodyPr/>
                    <a:lstStyle/>
                    <a:p>
                      <a:pPr marL="0" marR="0" algn="ctr">
                        <a:lnSpc>
                          <a:spcPct val="115000"/>
                        </a:lnSpc>
                        <a:spcBef>
                          <a:spcPts val="0"/>
                        </a:spcBef>
                        <a:spcAft>
                          <a:spcPts val="0"/>
                        </a:spcAft>
                      </a:pPr>
                      <a:r>
                        <a:rPr lang="en-AU" sz="1800" b="1">
                          <a:effectLst/>
                        </a:rPr>
                        <a:t>Day</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AU" sz="1800" b="1">
                          <a:effectLst/>
                        </a:rPr>
                        <a:t>Month</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endParaRPr lang="en-US"/>
                    </a:p>
                  </a:txBody>
                  <a:tcPr/>
                </a:tc>
                <a:tc gridSpan="4">
                  <a:txBody>
                    <a:bodyPr/>
                    <a:lstStyle/>
                    <a:p>
                      <a:pPr marL="0" marR="0" algn="ctr">
                        <a:lnSpc>
                          <a:spcPct val="115000"/>
                        </a:lnSpc>
                        <a:spcBef>
                          <a:spcPts val="0"/>
                        </a:spcBef>
                        <a:spcAft>
                          <a:spcPts val="0"/>
                        </a:spcAft>
                      </a:pPr>
                      <a:r>
                        <a:rPr lang="en-AU" sz="1800" b="1">
                          <a:effectLst/>
                        </a:rPr>
                        <a:t>Year</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3123669"/>
                  </a:ext>
                </a:extLst>
              </a:tr>
              <a:tr h="556591">
                <a:tc>
                  <a:txBody>
                    <a:bodyPr/>
                    <a:lstStyle/>
                    <a:p>
                      <a:pPr marL="0" marR="0" algn="ctr">
                        <a:lnSpc>
                          <a:spcPct val="115000"/>
                        </a:lnSpc>
                        <a:spcBef>
                          <a:spcPts val="0"/>
                        </a:spcBef>
                        <a:spcAft>
                          <a:spcPts val="0"/>
                        </a:spcAft>
                      </a:pPr>
                      <a:r>
                        <a:rPr lang="en-AU" sz="1800" b="1">
                          <a:effectLst/>
                        </a:rPr>
                        <a:t>0</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a:effectLst/>
                        </a:rPr>
                        <a:t>2</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a:effectLst/>
                        </a:rPr>
                        <a:t>0</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a:effectLst/>
                        </a:rPr>
                        <a:t>5</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dirty="0">
                          <a:effectLst/>
                        </a:rPr>
                        <a:t>2</a:t>
                      </a:r>
                      <a:endParaRPr lang="en-US" sz="1800" b="1"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a:effectLst/>
                        </a:rPr>
                        <a:t>0</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a:effectLst/>
                        </a:rPr>
                        <a:t>7</a:t>
                      </a:r>
                      <a:endParaRPr lang="en-US" sz="1800" b="1">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b="1" dirty="0">
                          <a:effectLst/>
                        </a:rPr>
                        <a:t>7</a:t>
                      </a:r>
                      <a:endParaRPr lang="en-US" sz="1800" b="1"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1549650838"/>
                  </a:ext>
                </a:extLst>
              </a:tr>
            </a:tbl>
          </a:graphicData>
        </a:graphic>
      </p:graphicFrame>
    </p:spTree>
    <p:extLst>
      <p:ext uri="{BB962C8B-B14F-4D97-AF65-F5344CB8AC3E}">
        <p14:creationId xmlns:p14="http://schemas.microsoft.com/office/powerpoint/2010/main" val="3503488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9" name="Title 1">
            <a:extLst>
              <a:ext uri="{FF2B5EF4-FFF2-40B4-BE49-F238E27FC236}">
                <a16:creationId xmlns:a16="http://schemas.microsoft.com/office/drawing/2014/main" id="{23CB9BA0-CD1A-472F-A4DB-A960075741B8}"/>
              </a:ext>
            </a:extLst>
          </p:cNvPr>
          <p:cNvSpPr>
            <a:spLocks noGrp="1"/>
          </p:cNvSpPr>
          <p:nvPr>
            <p:ph type="title"/>
          </p:nvPr>
        </p:nvSpPr>
        <p:spPr>
          <a:xfrm>
            <a:off x="833718" y="89647"/>
            <a:ext cx="10703858" cy="744071"/>
          </a:xfrm>
        </p:spPr>
        <p:txBody>
          <a:bodyPr>
            <a:normAutofit/>
          </a:bodyPr>
          <a:lstStyle/>
          <a:p>
            <a:pPr algn="ctr"/>
            <a:r>
              <a:rPr lang="en-US" sz="3200" b="1" dirty="0">
                <a:solidFill>
                  <a:schemeClr val="tx1">
                    <a:lumMod val="50000"/>
                  </a:schemeClr>
                </a:solidFill>
              </a:rPr>
              <a:t>General Instructions </a:t>
            </a:r>
            <a:r>
              <a:rPr lang="en-US" sz="3200" b="1" dirty="0" err="1">
                <a:solidFill>
                  <a:schemeClr val="tx1">
                    <a:lumMod val="50000"/>
                  </a:schemeClr>
                </a:solidFill>
              </a:rPr>
              <a:t>Contd</a:t>
            </a:r>
            <a:r>
              <a:rPr lang="en-US" sz="3200" b="1" dirty="0">
                <a:solidFill>
                  <a:schemeClr val="tx1">
                    <a:lumMod val="50000"/>
                  </a:schemeClr>
                </a:solidFill>
              </a:rPr>
              <a:t>…</a:t>
            </a:r>
          </a:p>
        </p:txBody>
      </p:sp>
      <p:sp>
        <p:nvSpPr>
          <p:cNvPr id="10" name="Content Placeholder 2">
            <a:extLst>
              <a:ext uri="{FF2B5EF4-FFF2-40B4-BE49-F238E27FC236}">
                <a16:creationId xmlns:a16="http://schemas.microsoft.com/office/drawing/2014/main" id="{9E755DF2-BBE4-49BD-BB67-54E80FBABBAF}"/>
              </a:ext>
            </a:extLst>
          </p:cNvPr>
          <p:cNvSpPr>
            <a:spLocks noGrp="1"/>
          </p:cNvSpPr>
          <p:nvPr>
            <p:ph idx="1"/>
          </p:nvPr>
        </p:nvSpPr>
        <p:spPr>
          <a:xfrm>
            <a:off x="602972" y="1043275"/>
            <a:ext cx="10703859" cy="5433725"/>
          </a:xfrm>
        </p:spPr>
        <p:txBody>
          <a:bodyPr>
            <a:normAutofit lnSpcReduction="10000"/>
          </a:bodyPr>
          <a:lstStyle/>
          <a:p>
            <a:pPr algn="just"/>
            <a:r>
              <a:rPr lang="en-US" dirty="0"/>
              <a:t>The time should be completed in 12 hour format, and select whether it is </a:t>
            </a:r>
            <a:r>
              <a:rPr lang="en-US" b="1" u="sng" dirty="0"/>
              <a:t>AM / PM</a:t>
            </a:r>
            <a:r>
              <a:rPr lang="en-US" b="1" dirty="0"/>
              <a:t>. </a:t>
            </a:r>
            <a:r>
              <a:rPr lang="en-AU" dirty="0"/>
              <a:t>If the digit is single then “0” should be filled in the first box and the single digit in the next box.  For example: if time is 04:15 </a:t>
            </a:r>
            <a:r>
              <a:rPr lang="en-AU" b="1" dirty="0"/>
              <a:t>AM</a:t>
            </a:r>
            <a:r>
              <a:rPr lang="en-AU" dirty="0"/>
              <a:t> then the box should be filled as: </a:t>
            </a:r>
          </a:p>
          <a:p>
            <a:pPr marL="0" indent="0" algn="just">
              <a:buNone/>
            </a:pPr>
            <a:r>
              <a:rPr lang="en-AU" dirty="0"/>
              <a:t>					                                            </a:t>
            </a:r>
            <a:r>
              <a:rPr lang="en-AU" b="1" dirty="0"/>
              <a:t>AM / PM</a:t>
            </a:r>
            <a:endParaRPr lang="en-US" b="1" dirty="0"/>
          </a:p>
          <a:p>
            <a:pPr lvl="0" algn="just"/>
            <a:r>
              <a:rPr lang="en-AU" dirty="0"/>
              <a:t>Check the correct option by circling the number clearly. In case of need of correction, the mistake should be clearly cut with double line and the right option should be circled. </a:t>
            </a:r>
          </a:p>
          <a:p>
            <a:pPr marL="0" lvl="0" indent="0" algn="just">
              <a:buNone/>
            </a:pPr>
            <a:r>
              <a:rPr lang="en-US" dirty="0"/>
              <a:t>	</a:t>
            </a:r>
            <a:r>
              <a:rPr lang="en-US" dirty="0" err="1"/>
              <a:t>Eg</a:t>
            </a:r>
            <a:r>
              <a:rPr lang="en-US" dirty="0"/>
              <a:t>:</a:t>
            </a:r>
          </a:p>
          <a:p>
            <a:pPr marL="0" lvl="0" indent="0" algn="just">
              <a:buNone/>
            </a:pPr>
            <a:endParaRPr lang="en-US" dirty="0"/>
          </a:p>
          <a:p>
            <a:pPr marL="0" lvl="0" indent="0" algn="just">
              <a:buNone/>
            </a:pPr>
            <a:endParaRPr lang="en-US" dirty="0"/>
          </a:p>
          <a:p>
            <a:pPr marL="0" lvl="0" indent="0" algn="just">
              <a:buNone/>
            </a:pPr>
            <a:endParaRPr lang="en-US" dirty="0"/>
          </a:p>
          <a:p>
            <a:pPr lvl="0" algn="just"/>
            <a:r>
              <a:rPr lang="en-AU" dirty="0"/>
              <a:t>Use block letters for writing any information.</a:t>
            </a:r>
            <a:endParaRPr lang="en-US" dirty="0"/>
          </a:p>
          <a:p>
            <a:pPr marL="45720" indent="0" algn="just">
              <a:buNone/>
            </a:pPr>
            <a:endParaRPr lang="en-US" dirty="0"/>
          </a:p>
        </p:txBody>
      </p:sp>
      <p:graphicFrame>
        <p:nvGraphicFramePr>
          <p:cNvPr id="2" name="Table 1">
            <a:extLst>
              <a:ext uri="{FF2B5EF4-FFF2-40B4-BE49-F238E27FC236}">
                <a16:creationId xmlns:a16="http://schemas.microsoft.com/office/drawing/2014/main" id="{302C7A5D-E27B-4034-92B0-00A8228F87D9}"/>
              </a:ext>
            </a:extLst>
          </p:cNvPr>
          <p:cNvGraphicFramePr>
            <a:graphicFrameLocks noGrp="1"/>
          </p:cNvGraphicFramePr>
          <p:nvPr/>
        </p:nvGraphicFramePr>
        <p:xfrm>
          <a:off x="5651430" y="2253896"/>
          <a:ext cx="2973980" cy="777082"/>
        </p:xfrm>
        <a:graphic>
          <a:graphicData uri="http://schemas.openxmlformats.org/drawingml/2006/table">
            <a:tbl>
              <a:tblPr firstRow="1" firstCol="1" bandRow="1">
                <a:tableStyleId>{5C22544A-7EE6-4342-B048-85BDC9FD1C3A}</a:tableStyleId>
              </a:tblPr>
              <a:tblGrid>
                <a:gridCol w="742802">
                  <a:extLst>
                    <a:ext uri="{9D8B030D-6E8A-4147-A177-3AD203B41FA5}">
                      <a16:colId xmlns:a16="http://schemas.microsoft.com/office/drawing/2014/main" val="1437319427"/>
                    </a:ext>
                  </a:extLst>
                </a:gridCol>
                <a:gridCol w="744188">
                  <a:extLst>
                    <a:ext uri="{9D8B030D-6E8A-4147-A177-3AD203B41FA5}">
                      <a16:colId xmlns:a16="http://schemas.microsoft.com/office/drawing/2014/main" val="1850737058"/>
                    </a:ext>
                  </a:extLst>
                </a:gridCol>
                <a:gridCol w="742802">
                  <a:extLst>
                    <a:ext uri="{9D8B030D-6E8A-4147-A177-3AD203B41FA5}">
                      <a16:colId xmlns:a16="http://schemas.microsoft.com/office/drawing/2014/main" val="1453481607"/>
                    </a:ext>
                  </a:extLst>
                </a:gridCol>
                <a:gridCol w="744188">
                  <a:extLst>
                    <a:ext uri="{9D8B030D-6E8A-4147-A177-3AD203B41FA5}">
                      <a16:colId xmlns:a16="http://schemas.microsoft.com/office/drawing/2014/main" val="1224695438"/>
                    </a:ext>
                  </a:extLst>
                </a:gridCol>
              </a:tblGrid>
              <a:tr h="388541">
                <a:tc gridSpan="2">
                  <a:txBody>
                    <a:bodyPr/>
                    <a:lstStyle/>
                    <a:p>
                      <a:pPr marL="0" marR="0" algn="ctr">
                        <a:lnSpc>
                          <a:spcPct val="115000"/>
                        </a:lnSpc>
                        <a:spcBef>
                          <a:spcPts val="0"/>
                        </a:spcBef>
                        <a:spcAft>
                          <a:spcPts val="0"/>
                        </a:spcAft>
                      </a:pPr>
                      <a:r>
                        <a:rPr lang="en-AU" sz="1800">
                          <a:effectLst/>
                        </a:rPr>
                        <a:t>Hours</a:t>
                      </a:r>
                      <a:endParaRPr lang="en-US" sz="18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AU" sz="1800" dirty="0">
                          <a:effectLst/>
                        </a:rPr>
                        <a:t>Minutes</a:t>
                      </a:r>
                      <a:endParaRPr lang="en-US" sz="18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endParaRPr lang="en-US"/>
                    </a:p>
                  </a:txBody>
                  <a:tcPr/>
                </a:tc>
                <a:extLst>
                  <a:ext uri="{0D108BD9-81ED-4DB2-BD59-A6C34878D82A}">
                    <a16:rowId xmlns:a16="http://schemas.microsoft.com/office/drawing/2014/main" val="3745508875"/>
                  </a:ext>
                </a:extLst>
              </a:tr>
              <a:tr h="388541">
                <a:tc>
                  <a:txBody>
                    <a:bodyPr/>
                    <a:lstStyle/>
                    <a:p>
                      <a:pPr marL="0" marR="0" algn="ctr">
                        <a:lnSpc>
                          <a:spcPct val="115000"/>
                        </a:lnSpc>
                        <a:spcBef>
                          <a:spcPts val="0"/>
                        </a:spcBef>
                        <a:spcAft>
                          <a:spcPts val="0"/>
                        </a:spcAft>
                      </a:pPr>
                      <a:r>
                        <a:rPr lang="en-AU" sz="1800">
                          <a:effectLst/>
                        </a:rPr>
                        <a:t>0</a:t>
                      </a:r>
                      <a:endParaRPr lang="en-US" sz="18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a:effectLst/>
                        </a:rPr>
                        <a:t>4</a:t>
                      </a:r>
                      <a:endParaRPr lang="en-US" sz="18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a:effectLst/>
                        </a:rPr>
                        <a:t>1</a:t>
                      </a:r>
                      <a:endParaRPr lang="en-US" sz="18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gn="ctr">
                        <a:lnSpc>
                          <a:spcPct val="115000"/>
                        </a:lnSpc>
                        <a:spcBef>
                          <a:spcPts val="0"/>
                        </a:spcBef>
                        <a:spcAft>
                          <a:spcPts val="0"/>
                        </a:spcAft>
                      </a:pPr>
                      <a:r>
                        <a:rPr lang="en-AU" sz="1800" dirty="0">
                          <a:effectLst/>
                        </a:rPr>
                        <a:t>5</a:t>
                      </a:r>
                      <a:endParaRPr lang="en-US" sz="18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413766048"/>
                  </a:ext>
                </a:extLst>
              </a:tr>
            </a:tbl>
          </a:graphicData>
        </a:graphic>
      </p:graphicFrame>
      <p:sp>
        <p:nvSpPr>
          <p:cNvPr id="11" name="Oval 10">
            <a:extLst>
              <a:ext uri="{FF2B5EF4-FFF2-40B4-BE49-F238E27FC236}">
                <a16:creationId xmlns:a16="http://schemas.microsoft.com/office/drawing/2014/main" id="{9113C485-4845-4242-A1CA-C3AA751083F3}"/>
              </a:ext>
            </a:extLst>
          </p:cNvPr>
          <p:cNvSpPr/>
          <p:nvPr/>
        </p:nvSpPr>
        <p:spPr>
          <a:xfrm>
            <a:off x="9595444" y="2431419"/>
            <a:ext cx="670175" cy="5820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a:extLst>
              <a:ext uri="{FF2B5EF4-FFF2-40B4-BE49-F238E27FC236}">
                <a16:creationId xmlns:a16="http://schemas.microsoft.com/office/drawing/2014/main" id="{46F00B42-ABA8-4115-85C6-633F28FA3DBA}"/>
              </a:ext>
            </a:extLst>
          </p:cNvPr>
          <p:cNvPicPr/>
          <p:nvPr/>
        </p:nvPicPr>
        <p:blipFill>
          <a:blip r:embed="rId3"/>
          <a:stretch>
            <a:fillRect/>
          </a:stretch>
        </p:blipFill>
        <p:spPr>
          <a:xfrm>
            <a:off x="2269322" y="4252670"/>
            <a:ext cx="8871717" cy="1424322"/>
          </a:xfrm>
          <a:prstGeom prst="rect">
            <a:avLst/>
          </a:prstGeom>
        </p:spPr>
      </p:pic>
      <p:sp>
        <p:nvSpPr>
          <p:cNvPr id="13" name="Oval 12">
            <a:extLst>
              <a:ext uri="{FF2B5EF4-FFF2-40B4-BE49-F238E27FC236}">
                <a16:creationId xmlns:a16="http://schemas.microsoft.com/office/drawing/2014/main" id="{726A3F19-EC21-4454-8C27-5A4CD4595D84}"/>
              </a:ext>
            </a:extLst>
          </p:cNvPr>
          <p:cNvSpPr/>
          <p:nvPr/>
        </p:nvSpPr>
        <p:spPr>
          <a:xfrm>
            <a:off x="10313603" y="4354281"/>
            <a:ext cx="488759" cy="3317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F8D97F65-C1A9-4F79-A22C-C58F6B94E8E1}"/>
              </a:ext>
            </a:extLst>
          </p:cNvPr>
          <p:cNvCxnSpPr>
            <a:cxnSpLocks/>
          </p:cNvCxnSpPr>
          <p:nvPr/>
        </p:nvCxnSpPr>
        <p:spPr>
          <a:xfrm flipV="1">
            <a:off x="10454702" y="5239574"/>
            <a:ext cx="455629" cy="294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66742FF-629D-44B1-BBF7-7AE6C8786DBD}"/>
              </a:ext>
            </a:extLst>
          </p:cNvPr>
          <p:cNvCxnSpPr>
            <a:cxnSpLocks/>
          </p:cNvCxnSpPr>
          <p:nvPr/>
        </p:nvCxnSpPr>
        <p:spPr>
          <a:xfrm flipV="1">
            <a:off x="10313603" y="5146027"/>
            <a:ext cx="455629" cy="294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7F30DC8-8BB4-4BBC-A3BB-AB68ADD85683}"/>
              </a:ext>
            </a:extLst>
          </p:cNvPr>
          <p:cNvSpPr/>
          <p:nvPr/>
        </p:nvSpPr>
        <p:spPr>
          <a:xfrm>
            <a:off x="10346735" y="5222301"/>
            <a:ext cx="488759" cy="3317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44575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pSp>
        <p:nvGrpSpPr>
          <p:cNvPr id="3" name="Group 2">
            <a:extLst>
              <a:ext uri="{FF2B5EF4-FFF2-40B4-BE49-F238E27FC236}">
                <a16:creationId xmlns:a16="http://schemas.microsoft.com/office/drawing/2014/main" id="{C3DE3ACD-674A-4D24-A645-1066FC4E6125}"/>
              </a:ext>
            </a:extLst>
          </p:cNvPr>
          <p:cNvGrpSpPr/>
          <p:nvPr/>
        </p:nvGrpSpPr>
        <p:grpSpPr>
          <a:xfrm>
            <a:off x="705677" y="1122363"/>
            <a:ext cx="11237794" cy="5533154"/>
            <a:chOff x="1284099" y="330933"/>
            <a:chExt cx="10969078" cy="4817536"/>
          </a:xfrm>
        </p:grpSpPr>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330933"/>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endParaRPr lang="en-US" sz="3200" dirty="0">
                <a:solidFill>
                  <a:schemeClr val="bg1"/>
                </a:solidFill>
              </a:endParaRPr>
            </a:p>
            <a:p>
              <a:endParaRPr lang="en-US" sz="3200" dirty="0">
                <a:solidFill>
                  <a:schemeClr val="bg1"/>
                </a:solidFill>
              </a:endParaRPr>
            </a:p>
            <a:p>
              <a:r>
                <a:rPr lang="ne-NP" sz="3200" dirty="0">
                  <a:solidFill>
                    <a:schemeClr val="bg1"/>
                  </a:solidFill>
                </a:rPr>
                <a:t>नेपाल सरकार</a:t>
              </a:r>
            </a:p>
            <a:p>
              <a:r>
                <a:rPr lang="ne-NP" sz="3200" dirty="0">
                  <a:solidFill>
                    <a:schemeClr val="bg1"/>
                  </a:solidFill>
                </a:rPr>
                <a:t>स्वास्थ्य तथा जनसंख्या मंत्रालय</a:t>
              </a:r>
            </a:p>
            <a:p>
              <a:r>
                <a:rPr lang="ne-NP" sz="3200" dirty="0">
                  <a:solidFill>
                    <a:schemeClr val="bg1"/>
                  </a:solidFill>
                </a:rPr>
                <a:t>स्वास्थ्य सेवा विभाग</a:t>
              </a:r>
            </a:p>
            <a:p>
              <a:r>
                <a:rPr lang="ne-NP" sz="3200" dirty="0">
                  <a:solidFill>
                    <a:schemeClr val="bg1"/>
                  </a:solidFill>
                </a:rPr>
                <a:t>परिवार कल्याण महाशाखा</a:t>
              </a:r>
              <a:endParaRPr lang="en-US" sz="3200" dirty="0">
                <a:solidFill>
                  <a:schemeClr val="bg1"/>
                </a:solidFill>
              </a:endParaRPr>
            </a:p>
          </p:txBody>
        </p:sp>
        <p:grpSp>
          <p:nvGrpSpPr>
            <p:cNvPr id="2" name="Group 1">
              <a:extLst>
                <a:ext uri="{FF2B5EF4-FFF2-40B4-BE49-F238E27FC236}">
                  <a16:creationId xmlns:a16="http://schemas.microsoft.com/office/drawing/2014/main" id="{95FCE5C0-55BF-43BD-A832-51D832AFB54B}"/>
                </a:ext>
              </a:extLst>
            </p:cNvPr>
            <p:cNvGrpSpPr/>
            <p:nvPr/>
          </p:nvGrpSpPr>
          <p:grpSpPr>
            <a:xfrm>
              <a:off x="7513983" y="330933"/>
              <a:ext cx="4739194" cy="4817536"/>
              <a:chOff x="7513983" y="171907"/>
              <a:chExt cx="4739194" cy="4817536"/>
            </a:xfrm>
          </p:grpSpPr>
          <p:pic>
            <p:nvPicPr>
              <p:cNvPr id="10" name="Picture 9">
                <a:extLst>
                  <a:ext uri="{FF2B5EF4-FFF2-40B4-BE49-F238E27FC236}">
                    <a16:creationId xmlns:a16="http://schemas.microsoft.com/office/drawing/2014/main" id="{58429B35-2D3C-48AE-83B0-BB58D33B0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3983" y="171907"/>
                <a:ext cx="4739194"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37D12A9C-249C-4703-8336-A1783118A30E}"/>
                  </a:ext>
                </a:extLst>
              </p:cNvPr>
              <p:cNvSpPr/>
              <p:nvPr/>
            </p:nvSpPr>
            <p:spPr>
              <a:xfrm>
                <a:off x="9183756"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grpSp>
      <p:pic>
        <p:nvPicPr>
          <p:cNvPr id="12" name="Picture 11">
            <a:extLst>
              <a:ext uri="{FF2B5EF4-FFF2-40B4-BE49-F238E27FC236}">
                <a16:creationId xmlns:a16="http://schemas.microsoft.com/office/drawing/2014/main" id="{8329D9CE-0926-46CE-98A5-743412D13F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864" y="1742476"/>
            <a:ext cx="1713074" cy="1388350"/>
          </a:xfrm>
          <a:prstGeom prst="rect">
            <a:avLst/>
          </a:prstGeom>
          <a:noFill/>
          <a:ln>
            <a:noFill/>
          </a:ln>
        </p:spPr>
      </p:pic>
    </p:spTree>
    <p:extLst>
      <p:ext uri="{BB962C8B-B14F-4D97-AF65-F5344CB8AC3E}">
        <p14:creationId xmlns:p14="http://schemas.microsoft.com/office/powerpoint/2010/main" val="316544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301C9-3096-4165-9F92-52E44B80CCA2}"/>
              </a:ext>
            </a:extLst>
          </p:cNvPr>
          <p:cNvPicPr>
            <a:picLocks noChangeAspect="1"/>
          </p:cNvPicPr>
          <p:nvPr/>
        </p:nvPicPr>
        <p:blipFill>
          <a:blip r:embed="rId2"/>
          <a:stretch>
            <a:fillRect/>
          </a:stretch>
        </p:blipFill>
        <p:spPr>
          <a:xfrm>
            <a:off x="1002610" y="320903"/>
            <a:ext cx="9990068" cy="6216194"/>
          </a:xfrm>
          <a:prstGeom prst="rect">
            <a:avLst/>
          </a:prstGeom>
        </p:spPr>
      </p:pic>
    </p:spTree>
    <p:extLst>
      <p:ext uri="{BB962C8B-B14F-4D97-AF65-F5344CB8AC3E}">
        <p14:creationId xmlns:p14="http://schemas.microsoft.com/office/powerpoint/2010/main" val="73029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C0C89-B8E2-4B5A-BADB-2965E608F1FF}"/>
              </a:ext>
            </a:extLst>
          </p:cNvPr>
          <p:cNvPicPr>
            <a:picLocks noChangeAspect="1"/>
          </p:cNvPicPr>
          <p:nvPr/>
        </p:nvPicPr>
        <p:blipFill>
          <a:blip r:embed="rId2"/>
          <a:stretch>
            <a:fillRect/>
          </a:stretch>
        </p:blipFill>
        <p:spPr>
          <a:xfrm>
            <a:off x="1558890" y="79513"/>
            <a:ext cx="9074220" cy="6698974"/>
          </a:xfrm>
          <a:prstGeom prst="rect">
            <a:avLst/>
          </a:prstGeom>
        </p:spPr>
      </p:pic>
    </p:spTree>
    <p:extLst>
      <p:ext uri="{BB962C8B-B14F-4D97-AF65-F5344CB8AC3E}">
        <p14:creationId xmlns:p14="http://schemas.microsoft.com/office/powerpoint/2010/main" val="244523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B04E45-9B32-4EC2-A7A5-4B3CAF99F2B0}"/>
              </a:ext>
            </a:extLst>
          </p:cNvPr>
          <p:cNvPicPr>
            <a:picLocks noChangeAspect="1"/>
          </p:cNvPicPr>
          <p:nvPr/>
        </p:nvPicPr>
        <p:blipFill>
          <a:blip r:embed="rId2"/>
          <a:stretch>
            <a:fillRect/>
          </a:stretch>
        </p:blipFill>
        <p:spPr>
          <a:xfrm>
            <a:off x="511222" y="832402"/>
            <a:ext cx="11474005" cy="4494971"/>
          </a:xfrm>
          <a:prstGeom prst="rect">
            <a:avLst/>
          </a:prstGeom>
        </p:spPr>
      </p:pic>
    </p:spTree>
    <p:extLst>
      <p:ext uri="{BB962C8B-B14F-4D97-AF65-F5344CB8AC3E}">
        <p14:creationId xmlns:p14="http://schemas.microsoft.com/office/powerpoint/2010/main" val="275329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20B0B-5BE8-4AA6-80DA-C887EC06C0A8}"/>
              </a:ext>
            </a:extLst>
          </p:cNvPr>
          <p:cNvPicPr>
            <a:picLocks noChangeAspect="1"/>
          </p:cNvPicPr>
          <p:nvPr/>
        </p:nvPicPr>
        <p:blipFill>
          <a:blip r:embed="rId2"/>
          <a:stretch>
            <a:fillRect/>
          </a:stretch>
        </p:blipFill>
        <p:spPr>
          <a:xfrm>
            <a:off x="507686" y="442084"/>
            <a:ext cx="11359636" cy="4964803"/>
          </a:xfrm>
          <a:prstGeom prst="rect">
            <a:avLst/>
          </a:prstGeom>
        </p:spPr>
      </p:pic>
    </p:spTree>
    <p:extLst>
      <p:ext uri="{BB962C8B-B14F-4D97-AF65-F5344CB8AC3E}">
        <p14:creationId xmlns:p14="http://schemas.microsoft.com/office/powerpoint/2010/main" val="225481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F0801B-3991-4BF6-B62F-23166F24BB6E}"/>
              </a:ext>
            </a:extLst>
          </p:cNvPr>
          <p:cNvPicPr>
            <a:picLocks noChangeAspect="1"/>
          </p:cNvPicPr>
          <p:nvPr/>
        </p:nvPicPr>
        <p:blipFill>
          <a:blip r:embed="rId2"/>
          <a:stretch>
            <a:fillRect/>
          </a:stretch>
        </p:blipFill>
        <p:spPr>
          <a:xfrm>
            <a:off x="456912" y="333789"/>
            <a:ext cx="11278175" cy="6190422"/>
          </a:xfrm>
          <a:prstGeom prst="rect">
            <a:avLst/>
          </a:prstGeom>
        </p:spPr>
      </p:pic>
    </p:spTree>
    <p:extLst>
      <p:ext uri="{BB962C8B-B14F-4D97-AF65-F5344CB8AC3E}">
        <p14:creationId xmlns:p14="http://schemas.microsoft.com/office/powerpoint/2010/main" val="164839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469</Words>
  <Application>Microsoft Office PowerPoint</Application>
  <PresentationFormat>Widescreen</PresentationFormat>
  <Paragraphs>75</Paragraphs>
  <Slides>49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Kokila</vt:lpstr>
      <vt:lpstr>Office Theme</vt:lpstr>
      <vt:lpstr>PowerPoint Presentation</vt:lpstr>
      <vt:lpstr>Tools Used in MPDSR</vt:lpstr>
      <vt:lpstr>MDR Form for Hospital Deaths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PDR Form for Hospital Deaths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PDR Summary Form for Hospital Deaths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Instructions to complete the forms</vt:lpstr>
      <vt:lpstr>General Instructions to complete the forms</vt:lpstr>
      <vt:lpstr>General Instructions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THAPA, Surakschha</dc:creator>
  <cp:lastModifiedBy>THAPA, Surakschha</cp:lastModifiedBy>
  <cp:revision>96</cp:revision>
  <dcterms:created xsi:type="dcterms:W3CDTF">2021-08-31T05:46:29Z</dcterms:created>
  <dcterms:modified xsi:type="dcterms:W3CDTF">2023-04-20T08:28:53Z</dcterms:modified>
</cp:coreProperties>
</file>