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257" r:id="rId2"/>
    <p:sldId id="259" r:id="rId3"/>
    <p:sldId id="260" r:id="rId4"/>
    <p:sldId id="261" r:id="rId5"/>
    <p:sldId id="262" r:id="rId6"/>
    <p:sldId id="263" r:id="rId7"/>
    <p:sldId id="264" r:id="rId8"/>
    <p:sldId id="790" r:id="rId9"/>
    <p:sldId id="794" r:id="rId10"/>
    <p:sldId id="792" r:id="rId11"/>
    <p:sldId id="793" r:id="rId12"/>
    <p:sldId id="791" r:id="rId13"/>
    <p:sldId id="796" r:id="rId14"/>
    <p:sldId id="795" r:id="rId15"/>
    <p:sldId id="797" r:id="rId16"/>
    <p:sldId id="801" r:id="rId17"/>
    <p:sldId id="798" r:id="rId18"/>
    <p:sldId id="799" r:id="rId19"/>
    <p:sldId id="800" r:id="rId20"/>
    <p:sldId id="802" r:id="rId21"/>
    <p:sldId id="803" r:id="rId22"/>
    <p:sldId id="804" r:id="rId23"/>
    <p:sldId id="805" r:id="rId24"/>
    <p:sldId id="806" r:id="rId25"/>
    <p:sldId id="807" r:id="rId26"/>
    <p:sldId id="265" r:id="rId27"/>
    <p:sldId id="266" r:id="rId28"/>
    <p:sldId id="808" r:id="rId29"/>
    <p:sldId id="809" r:id="rId30"/>
    <p:sldId id="810" r:id="rId31"/>
    <p:sldId id="812" r:id="rId32"/>
    <p:sldId id="811" r:id="rId33"/>
    <p:sldId id="813" r:id="rId34"/>
    <p:sldId id="814" r:id="rId35"/>
    <p:sldId id="815" r:id="rId36"/>
    <p:sldId id="823" r:id="rId37"/>
    <p:sldId id="827" r:id="rId38"/>
    <p:sldId id="824" r:id="rId39"/>
    <p:sldId id="825" r:id="rId40"/>
    <p:sldId id="826" r:id="rId41"/>
    <p:sldId id="284"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CEA1E2A-8DC0-41EC-B7EE-717596C714FE}" v="145" dt="2023-04-21T08:09:37.70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943" autoAdjust="0"/>
  </p:normalViewPr>
  <p:slideViewPr>
    <p:cSldViewPr snapToGrid="0">
      <p:cViewPr varScale="1">
        <p:scale>
          <a:sx n="57" d="100"/>
          <a:sy n="57" d="100"/>
        </p:scale>
        <p:origin x="92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microsoft.com/office/2016/11/relationships/changesInfo" Target="changesInfos/changesInfo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HAPA, Surakschha" userId="6366e6fe-48ec-4b01-b951-ea9d77299345" providerId="ADAL" clId="{4CEA1E2A-8DC0-41EC-B7EE-717596C714FE}"/>
    <pc:docChg chg="custSel modSld">
      <pc:chgData name="THAPA, Surakschha" userId="6366e6fe-48ec-4b01-b951-ea9d77299345" providerId="ADAL" clId="{4CEA1E2A-8DC0-41EC-B7EE-717596C714FE}" dt="2023-04-21T08:15:24.309" v="551" actId="20577"/>
      <pc:docMkLst>
        <pc:docMk/>
      </pc:docMkLst>
      <pc:sldChg chg="modSp mod modNotesTx">
        <pc:chgData name="THAPA, Surakschha" userId="6366e6fe-48ec-4b01-b951-ea9d77299345" providerId="ADAL" clId="{4CEA1E2A-8DC0-41EC-B7EE-717596C714FE}" dt="2023-04-20T07:05:51.129" v="190" actId="20577"/>
        <pc:sldMkLst>
          <pc:docMk/>
          <pc:sldMk cId="2355488734" sldId="266"/>
        </pc:sldMkLst>
        <pc:spChg chg="mod">
          <ac:chgData name="THAPA, Surakschha" userId="6366e6fe-48ec-4b01-b951-ea9d77299345" providerId="ADAL" clId="{4CEA1E2A-8DC0-41EC-B7EE-717596C714FE}" dt="2023-04-20T07:03:25.692" v="76" actId="1036"/>
          <ac:spMkLst>
            <pc:docMk/>
            <pc:sldMk cId="2355488734" sldId="266"/>
            <ac:spMk id="8" creationId="{12F39E76-9A5E-44C1-A51F-C6DD0E3F378E}"/>
          </ac:spMkLst>
        </pc:spChg>
      </pc:sldChg>
      <pc:sldChg chg="delSp modSp mod modAnim">
        <pc:chgData name="THAPA, Surakschha" userId="6366e6fe-48ec-4b01-b951-ea9d77299345" providerId="ADAL" clId="{4CEA1E2A-8DC0-41EC-B7EE-717596C714FE}" dt="2023-04-20T07:04:41.593" v="127" actId="478"/>
        <pc:sldMkLst>
          <pc:docMk/>
          <pc:sldMk cId="1405689064" sldId="790"/>
        </pc:sldMkLst>
        <pc:spChg chg="mod">
          <ac:chgData name="THAPA, Surakschha" userId="6366e6fe-48ec-4b01-b951-ea9d77299345" providerId="ADAL" clId="{4CEA1E2A-8DC0-41EC-B7EE-717596C714FE}" dt="2023-04-20T07:04:39.236" v="126" actId="20577"/>
          <ac:spMkLst>
            <pc:docMk/>
            <pc:sldMk cId="1405689064" sldId="790"/>
            <ac:spMk id="3" creationId="{00000000-0000-0000-0000-000000000000}"/>
          </ac:spMkLst>
        </pc:spChg>
        <pc:spChg chg="del">
          <ac:chgData name="THAPA, Surakschha" userId="6366e6fe-48ec-4b01-b951-ea9d77299345" providerId="ADAL" clId="{4CEA1E2A-8DC0-41EC-B7EE-717596C714FE}" dt="2023-04-20T07:04:41.593" v="127" actId="478"/>
          <ac:spMkLst>
            <pc:docMk/>
            <pc:sldMk cId="1405689064" sldId="790"/>
            <ac:spMk id="4" creationId="{00000000-0000-0000-0000-000000000000}"/>
          </ac:spMkLst>
        </pc:spChg>
      </pc:sldChg>
      <pc:sldChg chg="delSp mod">
        <pc:chgData name="THAPA, Surakschha" userId="6366e6fe-48ec-4b01-b951-ea9d77299345" providerId="ADAL" clId="{4CEA1E2A-8DC0-41EC-B7EE-717596C714FE}" dt="2023-04-20T07:04:55.371" v="131" actId="478"/>
        <pc:sldMkLst>
          <pc:docMk/>
          <pc:sldMk cId="116464429" sldId="791"/>
        </pc:sldMkLst>
        <pc:spChg chg="del">
          <ac:chgData name="THAPA, Surakschha" userId="6366e6fe-48ec-4b01-b951-ea9d77299345" providerId="ADAL" clId="{4CEA1E2A-8DC0-41EC-B7EE-717596C714FE}" dt="2023-04-20T07:04:55.371" v="131" actId="478"/>
          <ac:spMkLst>
            <pc:docMk/>
            <pc:sldMk cId="116464429" sldId="791"/>
            <ac:spMk id="4" creationId="{00000000-0000-0000-0000-000000000000}"/>
          </ac:spMkLst>
        </pc:spChg>
      </pc:sldChg>
      <pc:sldChg chg="delSp modSp mod">
        <pc:chgData name="THAPA, Surakschha" userId="6366e6fe-48ec-4b01-b951-ea9d77299345" providerId="ADAL" clId="{4CEA1E2A-8DC0-41EC-B7EE-717596C714FE}" dt="2023-04-21T07:54:48.165" v="257" actId="20577"/>
        <pc:sldMkLst>
          <pc:docMk/>
          <pc:sldMk cId="3779899406" sldId="792"/>
        </pc:sldMkLst>
        <pc:spChg chg="mod">
          <ac:chgData name="THAPA, Surakschha" userId="6366e6fe-48ec-4b01-b951-ea9d77299345" providerId="ADAL" clId="{4CEA1E2A-8DC0-41EC-B7EE-717596C714FE}" dt="2023-04-21T07:54:48.165" v="257" actId="20577"/>
          <ac:spMkLst>
            <pc:docMk/>
            <pc:sldMk cId="3779899406" sldId="792"/>
            <ac:spMk id="3" creationId="{00000000-0000-0000-0000-000000000000}"/>
          </ac:spMkLst>
        </pc:spChg>
        <pc:spChg chg="del">
          <ac:chgData name="THAPA, Surakschha" userId="6366e6fe-48ec-4b01-b951-ea9d77299345" providerId="ADAL" clId="{4CEA1E2A-8DC0-41EC-B7EE-717596C714FE}" dt="2023-04-20T07:04:48.072" v="129" actId="478"/>
          <ac:spMkLst>
            <pc:docMk/>
            <pc:sldMk cId="3779899406" sldId="792"/>
            <ac:spMk id="4" creationId="{00000000-0000-0000-0000-000000000000}"/>
          </ac:spMkLst>
        </pc:spChg>
      </pc:sldChg>
      <pc:sldChg chg="delSp modSp mod">
        <pc:chgData name="THAPA, Surakschha" userId="6366e6fe-48ec-4b01-b951-ea9d77299345" providerId="ADAL" clId="{4CEA1E2A-8DC0-41EC-B7EE-717596C714FE}" dt="2023-04-21T07:55:00.339" v="260" actId="20577"/>
        <pc:sldMkLst>
          <pc:docMk/>
          <pc:sldMk cId="1748001560" sldId="793"/>
        </pc:sldMkLst>
        <pc:spChg chg="mod">
          <ac:chgData name="THAPA, Surakschha" userId="6366e6fe-48ec-4b01-b951-ea9d77299345" providerId="ADAL" clId="{4CEA1E2A-8DC0-41EC-B7EE-717596C714FE}" dt="2023-04-21T07:55:00.339" v="260" actId="20577"/>
          <ac:spMkLst>
            <pc:docMk/>
            <pc:sldMk cId="1748001560" sldId="793"/>
            <ac:spMk id="3" creationId="{00000000-0000-0000-0000-000000000000}"/>
          </ac:spMkLst>
        </pc:spChg>
        <pc:spChg chg="del">
          <ac:chgData name="THAPA, Surakschha" userId="6366e6fe-48ec-4b01-b951-ea9d77299345" providerId="ADAL" clId="{4CEA1E2A-8DC0-41EC-B7EE-717596C714FE}" dt="2023-04-20T07:04:51.395" v="130" actId="478"/>
          <ac:spMkLst>
            <pc:docMk/>
            <pc:sldMk cId="1748001560" sldId="793"/>
            <ac:spMk id="4" creationId="{00000000-0000-0000-0000-000000000000}"/>
          </ac:spMkLst>
        </pc:spChg>
      </pc:sldChg>
      <pc:sldChg chg="delSp mod">
        <pc:chgData name="THAPA, Surakschha" userId="6366e6fe-48ec-4b01-b951-ea9d77299345" providerId="ADAL" clId="{4CEA1E2A-8DC0-41EC-B7EE-717596C714FE}" dt="2023-04-20T07:04:43.975" v="128" actId="478"/>
        <pc:sldMkLst>
          <pc:docMk/>
          <pc:sldMk cId="3972301829" sldId="794"/>
        </pc:sldMkLst>
        <pc:spChg chg="del">
          <ac:chgData name="THAPA, Surakschha" userId="6366e6fe-48ec-4b01-b951-ea9d77299345" providerId="ADAL" clId="{4CEA1E2A-8DC0-41EC-B7EE-717596C714FE}" dt="2023-04-20T07:04:43.975" v="128" actId="478"/>
          <ac:spMkLst>
            <pc:docMk/>
            <pc:sldMk cId="3972301829" sldId="794"/>
            <ac:spMk id="4" creationId="{00000000-0000-0000-0000-000000000000}"/>
          </ac:spMkLst>
        </pc:spChg>
      </pc:sldChg>
      <pc:sldChg chg="delSp mod">
        <pc:chgData name="THAPA, Surakschha" userId="6366e6fe-48ec-4b01-b951-ea9d77299345" providerId="ADAL" clId="{4CEA1E2A-8DC0-41EC-B7EE-717596C714FE}" dt="2023-04-20T07:05:04.198" v="133" actId="478"/>
        <pc:sldMkLst>
          <pc:docMk/>
          <pc:sldMk cId="657726464" sldId="795"/>
        </pc:sldMkLst>
        <pc:spChg chg="del">
          <ac:chgData name="THAPA, Surakschha" userId="6366e6fe-48ec-4b01-b951-ea9d77299345" providerId="ADAL" clId="{4CEA1E2A-8DC0-41EC-B7EE-717596C714FE}" dt="2023-04-20T07:05:04.198" v="133" actId="478"/>
          <ac:spMkLst>
            <pc:docMk/>
            <pc:sldMk cId="657726464" sldId="795"/>
            <ac:spMk id="4" creationId="{00000000-0000-0000-0000-000000000000}"/>
          </ac:spMkLst>
        </pc:spChg>
      </pc:sldChg>
      <pc:sldChg chg="delSp mod">
        <pc:chgData name="THAPA, Surakschha" userId="6366e6fe-48ec-4b01-b951-ea9d77299345" providerId="ADAL" clId="{4CEA1E2A-8DC0-41EC-B7EE-717596C714FE}" dt="2023-04-20T07:05:01.911" v="132" actId="478"/>
        <pc:sldMkLst>
          <pc:docMk/>
          <pc:sldMk cId="3336235941" sldId="796"/>
        </pc:sldMkLst>
        <pc:spChg chg="del">
          <ac:chgData name="THAPA, Surakschha" userId="6366e6fe-48ec-4b01-b951-ea9d77299345" providerId="ADAL" clId="{4CEA1E2A-8DC0-41EC-B7EE-717596C714FE}" dt="2023-04-20T07:05:01.911" v="132" actId="478"/>
          <ac:spMkLst>
            <pc:docMk/>
            <pc:sldMk cId="3336235941" sldId="796"/>
            <ac:spMk id="4" creationId="{00000000-0000-0000-0000-000000000000}"/>
          </ac:spMkLst>
        </pc:spChg>
      </pc:sldChg>
      <pc:sldChg chg="delSp mod">
        <pc:chgData name="THAPA, Surakschha" userId="6366e6fe-48ec-4b01-b951-ea9d77299345" providerId="ADAL" clId="{4CEA1E2A-8DC0-41EC-B7EE-717596C714FE}" dt="2023-04-20T07:05:06.233" v="134" actId="478"/>
        <pc:sldMkLst>
          <pc:docMk/>
          <pc:sldMk cId="2282079177" sldId="797"/>
        </pc:sldMkLst>
        <pc:spChg chg="del">
          <ac:chgData name="THAPA, Surakschha" userId="6366e6fe-48ec-4b01-b951-ea9d77299345" providerId="ADAL" clId="{4CEA1E2A-8DC0-41EC-B7EE-717596C714FE}" dt="2023-04-20T07:05:06.233" v="134" actId="478"/>
          <ac:spMkLst>
            <pc:docMk/>
            <pc:sldMk cId="2282079177" sldId="797"/>
            <ac:spMk id="4" creationId="{00000000-0000-0000-0000-000000000000}"/>
          </ac:spMkLst>
        </pc:spChg>
      </pc:sldChg>
      <pc:sldChg chg="delSp modSp mod">
        <pc:chgData name="THAPA, Surakschha" userId="6366e6fe-48ec-4b01-b951-ea9d77299345" providerId="ADAL" clId="{4CEA1E2A-8DC0-41EC-B7EE-717596C714FE}" dt="2023-04-21T07:55:19.797" v="263" actId="20577"/>
        <pc:sldMkLst>
          <pc:docMk/>
          <pc:sldMk cId="2233795359" sldId="798"/>
        </pc:sldMkLst>
        <pc:spChg chg="mod">
          <ac:chgData name="THAPA, Surakschha" userId="6366e6fe-48ec-4b01-b951-ea9d77299345" providerId="ADAL" clId="{4CEA1E2A-8DC0-41EC-B7EE-717596C714FE}" dt="2023-04-21T07:55:19.797" v="263" actId="20577"/>
          <ac:spMkLst>
            <pc:docMk/>
            <pc:sldMk cId="2233795359" sldId="798"/>
            <ac:spMk id="3" creationId="{00000000-0000-0000-0000-000000000000}"/>
          </ac:spMkLst>
        </pc:spChg>
        <pc:spChg chg="del">
          <ac:chgData name="THAPA, Surakschha" userId="6366e6fe-48ec-4b01-b951-ea9d77299345" providerId="ADAL" clId="{4CEA1E2A-8DC0-41EC-B7EE-717596C714FE}" dt="2023-04-20T07:04:01.280" v="79" actId="478"/>
          <ac:spMkLst>
            <pc:docMk/>
            <pc:sldMk cId="2233795359" sldId="798"/>
            <ac:spMk id="4" creationId="{00000000-0000-0000-0000-000000000000}"/>
          </ac:spMkLst>
        </pc:spChg>
      </pc:sldChg>
      <pc:sldChg chg="delSp modSp mod">
        <pc:chgData name="THAPA, Surakschha" userId="6366e6fe-48ec-4b01-b951-ea9d77299345" providerId="ADAL" clId="{4CEA1E2A-8DC0-41EC-B7EE-717596C714FE}" dt="2023-04-20T07:03:58.398" v="78" actId="478"/>
        <pc:sldMkLst>
          <pc:docMk/>
          <pc:sldMk cId="3010202849" sldId="799"/>
        </pc:sldMkLst>
        <pc:spChg chg="del mod">
          <ac:chgData name="THAPA, Surakschha" userId="6366e6fe-48ec-4b01-b951-ea9d77299345" providerId="ADAL" clId="{4CEA1E2A-8DC0-41EC-B7EE-717596C714FE}" dt="2023-04-20T07:03:58.398" v="78" actId="478"/>
          <ac:spMkLst>
            <pc:docMk/>
            <pc:sldMk cId="3010202849" sldId="799"/>
            <ac:spMk id="4" creationId="{00000000-0000-0000-0000-000000000000}"/>
          </ac:spMkLst>
        </pc:spChg>
      </pc:sldChg>
      <pc:sldChg chg="delSp mod">
        <pc:chgData name="THAPA, Surakschha" userId="6366e6fe-48ec-4b01-b951-ea9d77299345" providerId="ADAL" clId="{4CEA1E2A-8DC0-41EC-B7EE-717596C714FE}" dt="2023-04-20T07:05:15.302" v="135" actId="478"/>
        <pc:sldMkLst>
          <pc:docMk/>
          <pc:sldMk cId="381291793" sldId="800"/>
        </pc:sldMkLst>
        <pc:spChg chg="del">
          <ac:chgData name="THAPA, Surakschha" userId="6366e6fe-48ec-4b01-b951-ea9d77299345" providerId="ADAL" clId="{4CEA1E2A-8DC0-41EC-B7EE-717596C714FE}" dt="2023-04-20T07:05:15.302" v="135" actId="478"/>
          <ac:spMkLst>
            <pc:docMk/>
            <pc:sldMk cId="381291793" sldId="800"/>
            <ac:spMk id="4" creationId="{00000000-0000-0000-0000-000000000000}"/>
          </ac:spMkLst>
        </pc:spChg>
      </pc:sldChg>
      <pc:sldChg chg="delSp mod">
        <pc:chgData name="THAPA, Surakschha" userId="6366e6fe-48ec-4b01-b951-ea9d77299345" providerId="ADAL" clId="{4CEA1E2A-8DC0-41EC-B7EE-717596C714FE}" dt="2023-04-20T07:04:03.582" v="80" actId="478"/>
        <pc:sldMkLst>
          <pc:docMk/>
          <pc:sldMk cId="1964559508" sldId="801"/>
        </pc:sldMkLst>
        <pc:spChg chg="del">
          <ac:chgData name="THAPA, Surakschha" userId="6366e6fe-48ec-4b01-b951-ea9d77299345" providerId="ADAL" clId="{4CEA1E2A-8DC0-41EC-B7EE-717596C714FE}" dt="2023-04-20T07:04:03.582" v="80" actId="478"/>
          <ac:spMkLst>
            <pc:docMk/>
            <pc:sldMk cId="1964559508" sldId="801"/>
            <ac:spMk id="4" creationId="{00000000-0000-0000-0000-000000000000}"/>
          </ac:spMkLst>
        </pc:spChg>
      </pc:sldChg>
      <pc:sldChg chg="delSp mod">
        <pc:chgData name="THAPA, Surakschha" userId="6366e6fe-48ec-4b01-b951-ea9d77299345" providerId="ADAL" clId="{4CEA1E2A-8DC0-41EC-B7EE-717596C714FE}" dt="2023-04-20T07:05:17.205" v="136" actId="478"/>
        <pc:sldMkLst>
          <pc:docMk/>
          <pc:sldMk cId="3307393271" sldId="802"/>
        </pc:sldMkLst>
        <pc:spChg chg="del">
          <ac:chgData name="THAPA, Surakschha" userId="6366e6fe-48ec-4b01-b951-ea9d77299345" providerId="ADAL" clId="{4CEA1E2A-8DC0-41EC-B7EE-717596C714FE}" dt="2023-04-20T07:05:17.205" v="136" actId="478"/>
          <ac:spMkLst>
            <pc:docMk/>
            <pc:sldMk cId="3307393271" sldId="802"/>
            <ac:spMk id="4" creationId="{00000000-0000-0000-0000-000000000000}"/>
          </ac:spMkLst>
        </pc:spChg>
      </pc:sldChg>
      <pc:sldChg chg="delSp mod">
        <pc:chgData name="THAPA, Surakschha" userId="6366e6fe-48ec-4b01-b951-ea9d77299345" providerId="ADAL" clId="{4CEA1E2A-8DC0-41EC-B7EE-717596C714FE}" dt="2023-04-20T07:05:19.824" v="137" actId="478"/>
        <pc:sldMkLst>
          <pc:docMk/>
          <pc:sldMk cId="3099338329" sldId="803"/>
        </pc:sldMkLst>
        <pc:spChg chg="del">
          <ac:chgData name="THAPA, Surakschha" userId="6366e6fe-48ec-4b01-b951-ea9d77299345" providerId="ADAL" clId="{4CEA1E2A-8DC0-41EC-B7EE-717596C714FE}" dt="2023-04-20T07:05:19.824" v="137" actId="478"/>
          <ac:spMkLst>
            <pc:docMk/>
            <pc:sldMk cId="3099338329" sldId="803"/>
            <ac:spMk id="4" creationId="{00000000-0000-0000-0000-000000000000}"/>
          </ac:spMkLst>
        </pc:spChg>
      </pc:sldChg>
      <pc:sldChg chg="delSp mod modShow">
        <pc:chgData name="THAPA, Surakschha" userId="6366e6fe-48ec-4b01-b951-ea9d77299345" providerId="ADAL" clId="{4CEA1E2A-8DC0-41EC-B7EE-717596C714FE}" dt="2023-04-21T07:55:40.232" v="264" actId="729"/>
        <pc:sldMkLst>
          <pc:docMk/>
          <pc:sldMk cId="3207195494" sldId="804"/>
        </pc:sldMkLst>
        <pc:spChg chg="del">
          <ac:chgData name="THAPA, Surakschha" userId="6366e6fe-48ec-4b01-b951-ea9d77299345" providerId="ADAL" clId="{4CEA1E2A-8DC0-41EC-B7EE-717596C714FE}" dt="2023-04-20T07:05:21.359" v="138" actId="478"/>
          <ac:spMkLst>
            <pc:docMk/>
            <pc:sldMk cId="3207195494" sldId="804"/>
            <ac:spMk id="4" creationId="{00000000-0000-0000-0000-000000000000}"/>
          </ac:spMkLst>
        </pc:spChg>
      </pc:sldChg>
      <pc:sldChg chg="delSp mod modShow">
        <pc:chgData name="THAPA, Surakschha" userId="6366e6fe-48ec-4b01-b951-ea9d77299345" providerId="ADAL" clId="{4CEA1E2A-8DC0-41EC-B7EE-717596C714FE}" dt="2023-04-21T07:55:42.333" v="265" actId="729"/>
        <pc:sldMkLst>
          <pc:docMk/>
          <pc:sldMk cId="2177703412" sldId="805"/>
        </pc:sldMkLst>
        <pc:spChg chg="del">
          <ac:chgData name="THAPA, Surakschha" userId="6366e6fe-48ec-4b01-b951-ea9d77299345" providerId="ADAL" clId="{4CEA1E2A-8DC0-41EC-B7EE-717596C714FE}" dt="2023-04-20T07:05:23.112" v="139" actId="478"/>
          <ac:spMkLst>
            <pc:docMk/>
            <pc:sldMk cId="2177703412" sldId="805"/>
            <ac:spMk id="4" creationId="{00000000-0000-0000-0000-000000000000}"/>
          </ac:spMkLst>
        </pc:spChg>
      </pc:sldChg>
      <pc:sldChg chg="delSp modSp mod">
        <pc:chgData name="THAPA, Surakschha" userId="6366e6fe-48ec-4b01-b951-ea9d77299345" providerId="ADAL" clId="{4CEA1E2A-8DC0-41EC-B7EE-717596C714FE}" dt="2023-04-20T07:05:27.675" v="142" actId="478"/>
        <pc:sldMkLst>
          <pc:docMk/>
          <pc:sldMk cId="2255991189" sldId="806"/>
        </pc:sldMkLst>
        <pc:spChg chg="del mod">
          <ac:chgData name="THAPA, Surakschha" userId="6366e6fe-48ec-4b01-b951-ea9d77299345" providerId="ADAL" clId="{4CEA1E2A-8DC0-41EC-B7EE-717596C714FE}" dt="2023-04-20T07:05:27.675" v="142" actId="478"/>
          <ac:spMkLst>
            <pc:docMk/>
            <pc:sldMk cId="2255991189" sldId="806"/>
            <ac:spMk id="4" creationId="{00000000-0000-0000-0000-000000000000}"/>
          </ac:spMkLst>
        </pc:spChg>
      </pc:sldChg>
      <pc:sldChg chg="delSp modSp mod modAnim">
        <pc:chgData name="THAPA, Surakschha" userId="6366e6fe-48ec-4b01-b951-ea9d77299345" providerId="ADAL" clId="{4CEA1E2A-8DC0-41EC-B7EE-717596C714FE}" dt="2023-04-20T07:03:15.220" v="69" actId="20577"/>
        <pc:sldMkLst>
          <pc:docMk/>
          <pc:sldMk cId="2066342215" sldId="807"/>
        </pc:sldMkLst>
        <pc:spChg chg="mod">
          <ac:chgData name="THAPA, Surakschha" userId="6366e6fe-48ec-4b01-b951-ea9d77299345" providerId="ADAL" clId="{4CEA1E2A-8DC0-41EC-B7EE-717596C714FE}" dt="2023-04-20T07:03:15.220" v="69" actId="20577"/>
          <ac:spMkLst>
            <pc:docMk/>
            <pc:sldMk cId="2066342215" sldId="807"/>
            <ac:spMk id="3" creationId="{00000000-0000-0000-0000-000000000000}"/>
          </ac:spMkLst>
        </pc:spChg>
        <pc:spChg chg="del">
          <ac:chgData name="THAPA, Surakschha" userId="6366e6fe-48ec-4b01-b951-ea9d77299345" providerId="ADAL" clId="{4CEA1E2A-8DC0-41EC-B7EE-717596C714FE}" dt="2023-04-20T07:02:33.134" v="19" actId="478"/>
          <ac:spMkLst>
            <pc:docMk/>
            <pc:sldMk cId="2066342215" sldId="807"/>
            <ac:spMk id="4" creationId="{00000000-0000-0000-0000-000000000000}"/>
          </ac:spMkLst>
        </pc:spChg>
      </pc:sldChg>
      <pc:sldChg chg="modSp mod modNotesTx">
        <pc:chgData name="THAPA, Surakschha" userId="6366e6fe-48ec-4b01-b951-ea9d77299345" providerId="ADAL" clId="{4CEA1E2A-8DC0-41EC-B7EE-717596C714FE}" dt="2023-04-21T08:04:52.120" v="348" actId="14100"/>
        <pc:sldMkLst>
          <pc:docMk/>
          <pc:sldMk cId="2225958179" sldId="808"/>
        </pc:sldMkLst>
        <pc:spChg chg="mod">
          <ac:chgData name="THAPA, Surakschha" userId="6366e6fe-48ec-4b01-b951-ea9d77299345" providerId="ADAL" clId="{4CEA1E2A-8DC0-41EC-B7EE-717596C714FE}" dt="2023-04-21T08:04:52.120" v="348" actId="14100"/>
          <ac:spMkLst>
            <pc:docMk/>
            <pc:sldMk cId="2225958179" sldId="808"/>
            <ac:spMk id="8" creationId="{8322E6F4-6C6D-4F06-8AFA-AB6199D552A1}"/>
          </ac:spMkLst>
        </pc:spChg>
        <pc:spChg chg="mod">
          <ac:chgData name="THAPA, Surakschha" userId="6366e6fe-48ec-4b01-b951-ea9d77299345" providerId="ADAL" clId="{4CEA1E2A-8DC0-41EC-B7EE-717596C714FE}" dt="2023-04-21T08:04:52.120" v="348" actId="14100"/>
          <ac:spMkLst>
            <pc:docMk/>
            <pc:sldMk cId="2225958179" sldId="808"/>
            <ac:spMk id="9" creationId="{8A7B1B98-338F-42E3-8B1F-E8C464BEACF8}"/>
          </ac:spMkLst>
        </pc:spChg>
        <pc:spChg chg="mod">
          <ac:chgData name="THAPA, Surakschha" userId="6366e6fe-48ec-4b01-b951-ea9d77299345" providerId="ADAL" clId="{4CEA1E2A-8DC0-41EC-B7EE-717596C714FE}" dt="2023-04-21T08:04:52.120" v="348" actId="14100"/>
          <ac:spMkLst>
            <pc:docMk/>
            <pc:sldMk cId="2225958179" sldId="808"/>
            <ac:spMk id="10" creationId="{3D990DB0-A50C-4708-9D33-29CB1195E772}"/>
          </ac:spMkLst>
        </pc:spChg>
        <pc:spChg chg="mod">
          <ac:chgData name="THAPA, Surakschha" userId="6366e6fe-48ec-4b01-b951-ea9d77299345" providerId="ADAL" clId="{4CEA1E2A-8DC0-41EC-B7EE-717596C714FE}" dt="2023-04-21T08:04:52.120" v="348" actId="14100"/>
          <ac:spMkLst>
            <pc:docMk/>
            <pc:sldMk cId="2225958179" sldId="808"/>
            <ac:spMk id="11" creationId="{CD1761A4-BF18-4A25-A5F2-AD4D37FC76C1}"/>
          </ac:spMkLst>
        </pc:spChg>
        <pc:spChg chg="mod">
          <ac:chgData name="THAPA, Surakschha" userId="6366e6fe-48ec-4b01-b951-ea9d77299345" providerId="ADAL" clId="{4CEA1E2A-8DC0-41EC-B7EE-717596C714FE}" dt="2023-04-21T08:04:52.120" v="348" actId="14100"/>
          <ac:spMkLst>
            <pc:docMk/>
            <pc:sldMk cId="2225958179" sldId="808"/>
            <ac:spMk id="12" creationId="{E46AED2B-B842-429B-AEE1-2DB0D069E6AA}"/>
          </ac:spMkLst>
        </pc:spChg>
        <pc:spChg chg="mod">
          <ac:chgData name="THAPA, Surakschha" userId="6366e6fe-48ec-4b01-b951-ea9d77299345" providerId="ADAL" clId="{4CEA1E2A-8DC0-41EC-B7EE-717596C714FE}" dt="2023-04-21T08:04:52.120" v="348" actId="14100"/>
          <ac:spMkLst>
            <pc:docMk/>
            <pc:sldMk cId="2225958179" sldId="808"/>
            <ac:spMk id="13" creationId="{4C78D03D-2D9E-4B8D-B69D-3CE081034426}"/>
          </ac:spMkLst>
        </pc:spChg>
        <pc:spChg chg="mod">
          <ac:chgData name="THAPA, Surakschha" userId="6366e6fe-48ec-4b01-b951-ea9d77299345" providerId="ADAL" clId="{4CEA1E2A-8DC0-41EC-B7EE-717596C714FE}" dt="2023-04-21T08:04:52.120" v="348" actId="14100"/>
          <ac:spMkLst>
            <pc:docMk/>
            <pc:sldMk cId="2225958179" sldId="808"/>
            <ac:spMk id="14" creationId="{BC1EF78C-9FE5-4373-872A-27C19157FE75}"/>
          </ac:spMkLst>
        </pc:spChg>
        <pc:spChg chg="mod">
          <ac:chgData name="THAPA, Surakschha" userId="6366e6fe-48ec-4b01-b951-ea9d77299345" providerId="ADAL" clId="{4CEA1E2A-8DC0-41EC-B7EE-717596C714FE}" dt="2023-04-21T08:04:52.120" v="348" actId="14100"/>
          <ac:spMkLst>
            <pc:docMk/>
            <pc:sldMk cId="2225958179" sldId="808"/>
            <ac:spMk id="15" creationId="{DAF71AA7-E56B-43DC-80EA-2D46288F6ECF}"/>
          </ac:spMkLst>
        </pc:spChg>
        <pc:spChg chg="mod">
          <ac:chgData name="THAPA, Surakschha" userId="6366e6fe-48ec-4b01-b951-ea9d77299345" providerId="ADAL" clId="{4CEA1E2A-8DC0-41EC-B7EE-717596C714FE}" dt="2023-04-21T08:04:52.120" v="348" actId="14100"/>
          <ac:spMkLst>
            <pc:docMk/>
            <pc:sldMk cId="2225958179" sldId="808"/>
            <ac:spMk id="16" creationId="{00BA06E4-F06B-4D12-B641-3FFF995E3E10}"/>
          </ac:spMkLst>
        </pc:spChg>
        <pc:spChg chg="mod">
          <ac:chgData name="THAPA, Surakschha" userId="6366e6fe-48ec-4b01-b951-ea9d77299345" providerId="ADAL" clId="{4CEA1E2A-8DC0-41EC-B7EE-717596C714FE}" dt="2023-04-21T08:04:52.120" v="348" actId="14100"/>
          <ac:spMkLst>
            <pc:docMk/>
            <pc:sldMk cId="2225958179" sldId="808"/>
            <ac:spMk id="17" creationId="{3C8B409E-9F82-4E6D-BF90-D7081C588ADF}"/>
          </ac:spMkLst>
        </pc:spChg>
        <pc:spChg chg="mod">
          <ac:chgData name="THAPA, Surakschha" userId="6366e6fe-48ec-4b01-b951-ea9d77299345" providerId="ADAL" clId="{4CEA1E2A-8DC0-41EC-B7EE-717596C714FE}" dt="2023-04-21T08:04:52.120" v="348" actId="14100"/>
          <ac:spMkLst>
            <pc:docMk/>
            <pc:sldMk cId="2225958179" sldId="808"/>
            <ac:spMk id="19" creationId="{269673F9-6F29-4EF8-ACBF-2C6BFE12DF33}"/>
          </ac:spMkLst>
        </pc:spChg>
        <pc:grpChg chg="mod">
          <ac:chgData name="THAPA, Surakschha" userId="6366e6fe-48ec-4b01-b951-ea9d77299345" providerId="ADAL" clId="{4CEA1E2A-8DC0-41EC-B7EE-717596C714FE}" dt="2023-04-21T08:04:52.120" v="348" actId="14100"/>
          <ac:grpSpMkLst>
            <pc:docMk/>
            <pc:sldMk cId="2225958179" sldId="808"/>
            <ac:grpSpMk id="2" creationId="{13E7EDEF-5755-4EDE-BDEC-0FFFAE212BD1}"/>
          </ac:grpSpMkLst>
        </pc:grpChg>
      </pc:sldChg>
      <pc:sldChg chg="modSp mod modNotesTx">
        <pc:chgData name="THAPA, Surakschha" userId="6366e6fe-48ec-4b01-b951-ea9d77299345" providerId="ADAL" clId="{4CEA1E2A-8DC0-41EC-B7EE-717596C714FE}" dt="2023-04-21T08:03:22.136" v="334" actId="113"/>
        <pc:sldMkLst>
          <pc:docMk/>
          <pc:sldMk cId="754542428" sldId="809"/>
        </pc:sldMkLst>
        <pc:spChg chg="mod">
          <ac:chgData name="THAPA, Surakschha" userId="6366e6fe-48ec-4b01-b951-ea9d77299345" providerId="ADAL" clId="{4CEA1E2A-8DC0-41EC-B7EE-717596C714FE}" dt="2023-04-21T08:03:22.136" v="334" actId="113"/>
          <ac:spMkLst>
            <pc:docMk/>
            <pc:sldMk cId="754542428" sldId="809"/>
            <ac:spMk id="8" creationId="{5750EF82-6042-4926-931F-2F6E9BEF53FA}"/>
          </ac:spMkLst>
        </pc:spChg>
      </pc:sldChg>
      <pc:sldChg chg="modNotesTx">
        <pc:chgData name="THAPA, Surakschha" userId="6366e6fe-48ec-4b01-b951-ea9d77299345" providerId="ADAL" clId="{4CEA1E2A-8DC0-41EC-B7EE-717596C714FE}" dt="2023-04-21T08:06:13.524" v="381" actId="20577"/>
        <pc:sldMkLst>
          <pc:docMk/>
          <pc:sldMk cId="873592099" sldId="810"/>
        </pc:sldMkLst>
      </pc:sldChg>
      <pc:sldChg chg="modSp modAnim">
        <pc:chgData name="THAPA, Surakschha" userId="6366e6fe-48ec-4b01-b951-ea9d77299345" providerId="ADAL" clId="{4CEA1E2A-8DC0-41EC-B7EE-717596C714FE}" dt="2023-04-21T08:09:21.273" v="398"/>
        <pc:sldMkLst>
          <pc:docMk/>
          <pc:sldMk cId="2033627606" sldId="811"/>
        </pc:sldMkLst>
        <pc:spChg chg="mod">
          <ac:chgData name="THAPA, Surakschha" userId="6366e6fe-48ec-4b01-b951-ea9d77299345" providerId="ADAL" clId="{4CEA1E2A-8DC0-41EC-B7EE-717596C714FE}" dt="2023-04-21T08:09:15.156" v="396" actId="20577"/>
          <ac:spMkLst>
            <pc:docMk/>
            <pc:sldMk cId="2033627606" sldId="811"/>
            <ac:spMk id="8" creationId="{F41EE8EF-8F9B-4B2F-9FF9-10AA394CEDE0}"/>
          </ac:spMkLst>
        </pc:spChg>
      </pc:sldChg>
      <pc:sldChg chg="modNotesTx">
        <pc:chgData name="THAPA, Surakschha" userId="6366e6fe-48ec-4b01-b951-ea9d77299345" providerId="ADAL" clId="{4CEA1E2A-8DC0-41EC-B7EE-717596C714FE}" dt="2023-04-20T07:06:21.302" v="195" actId="20577"/>
        <pc:sldMkLst>
          <pc:docMk/>
          <pc:sldMk cId="804287729" sldId="812"/>
        </pc:sldMkLst>
      </pc:sldChg>
      <pc:sldChg chg="modSp modAnim">
        <pc:chgData name="THAPA, Surakschha" userId="6366e6fe-48ec-4b01-b951-ea9d77299345" providerId="ADAL" clId="{4CEA1E2A-8DC0-41EC-B7EE-717596C714FE}" dt="2023-04-21T08:09:27.832" v="399" actId="20577"/>
        <pc:sldMkLst>
          <pc:docMk/>
          <pc:sldMk cId="4084709927" sldId="813"/>
        </pc:sldMkLst>
        <pc:spChg chg="mod">
          <ac:chgData name="THAPA, Surakschha" userId="6366e6fe-48ec-4b01-b951-ea9d77299345" providerId="ADAL" clId="{4CEA1E2A-8DC0-41EC-B7EE-717596C714FE}" dt="2023-04-21T08:09:27.832" v="399" actId="20577"/>
          <ac:spMkLst>
            <pc:docMk/>
            <pc:sldMk cId="4084709927" sldId="813"/>
            <ac:spMk id="8" creationId="{FDFAA3A4-9F05-4A8A-BF6C-8D256D9AC63D}"/>
          </ac:spMkLst>
        </pc:spChg>
      </pc:sldChg>
      <pc:sldChg chg="modSp modAnim">
        <pc:chgData name="THAPA, Surakschha" userId="6366e6fe-48ec-4b01-b951-ea9d77299345" providerId="ADAL" clId="{4CEA1E2A-8DC0-41EC-B7EE-717596C714FE}" dt="2023-04-21T08:09:37.703" v="400" actId="20577"/>
        <pc:sldMkLst>
          <pc:docMk/>
          <pc:sldMk cId="995443647" sldId="814"/>
        </pc:sldMkLst>
        <pc:spChg chg="mod">
          <ac:chgData name="THAPA, Surakschha" userId="6366e6fe-48ec-4b01-b951-ea9d77299345" providerId="ADAL" clId="{4CEA1E2A-8DC0-41EC-B7EE-717596C714FE}" dt="2023-04-21T08:09:37.703" v="400" actId="20577"/>
          <ac:spMkLst>
            <pc:docMk/>
            <pc:sldMk cId="995443647" sldId="814"/>
            <ac:spMk id="8" creationId="{9CE7A1F6-3F7A-4AB9-8CB4-2E38DE69CD9D}"/>
          </ac:spMkLst>
        </pc:spChg>
      </pc:sldChg>
      <pc:sldChg chg="modSp mod modNotesTx">
        <pc:chgData name="THAPA, Surakschha" userId="6366e6fe-48ec-4b01-b951-ea9d77299345" providerId="ADAL" clId="{4CEA1E2A-8DC0-41EC-B7EE-717596C714FE}" dt="2023-04-21T08:12:24.237" v="485" actId="20577"/>
        <pc:sldMkLst>
          <pc:docMk/>
          <pc:sldMk cId="154488447" sldId="815"/>
        </pc:sldMkLst>
        <pc:spChg chg="mod">
          <ac:chgData name="THAPA, Surakschha" userId="6366e6fe-48ec-4b01-b951-ea9d77299345" providerId="ADAL" clId="{4CEA1E2A-8DC0-41EC-B7EE-717596C714FE}" dt="2023-04-21T08:09:57.912" v="424" actId="20577"/>
          <ac:spMkLst>
            <pc:docMk/>
            <pc:sldMk cId="154488447" sldId="815"/>
            <ac:spMk id="8" creationId="{4A9168F6-5E9D-4B61-A2D8-8735BBE1A3AC}"/>
          </ac:spMkLst>
        </pc:spChg>
      </pc:sldChg>
      <pc:sldChg chg="modSp mod">
        <pc:chgData name="THAPA, Surakschha" userId="6366e6fe-48ec-4b01-b951-ea9d77299345" providerId="ADAL" clId="{4CEA1E2A-8DC0-41EC-B7EE-717596C714FE}" dt="2023-04-21T08:13:40.583" v="488" actId="20577"/>
        <pc:sldMkLst>
          <pc:docMk/>
          <pc:sldMk cId="3857769817" sldId="823"/>
        </pc:sldMkLst>
        <pc:spChg chg="mod">
          <ac:chgData name="THAPA, Surakschha" userId="6366e6fe-48ec-4b01-b951-ea9d77299345" providerId="ADAL" clId="{4CEA1E2A-8DC0-41EC-B7EE-717596C714FE}" dt="2023-04-20T07:07:59.210" v="217" actId="6549"/>
          <ac:spMkLst>
            <pc:docMk/>
            <pc:sldMk cId="3857769817" sldId="823"/>
            <ac:spMk id="2" creationId="{835D8CB2-0485-415F-A1B2-DE08AB3949C1}"/>
          </ac:spMkLst>
        </pc:spChg>
        <pc:spChg chg="mod">
          <ac:chgData name="THAPA, Surakschha" userId="6366e6fe-48ec-4b01-b951-ea9d77299345" providerId="ADAL" clId="{4CEA1E2A-8DC0-41EC-B7EE-717596C714FE}" dt="2023-04-21T08:13:40.583" v="488" actId="20577"/>
          <ac:spMkLst>
            <pc:docMk/>
            <pc:sldMk cId="3857769817" sldId="823"/>
            <ac:spMk id="5" creationId="{E60559E8-5C6D-4548-858F-9DB2228A1A38}"/>
          </ac:spMkLst>
        </pc:spChg>
      </pc:sldChg>
      <pc:sldChg chg="modSp mod">
        <pc:chgData name="THAPA, Surakschha" userId="6366e6fe-48ec-4b01-b951-ea9d77299345" providerId="ADAL" clId="{4CEA1E2A-8DC0-41EC-B7EE-717596C714FE}" dt="2023-04-20T07:23:07.144" v="256" actId="20577"/>
        <pc:sldMkLst>
          <pc:docMk/>
          <pc:sldMk cId="2764906734" sldId="824"/>
        </pc:sldMkLst>
        <pc:spChg chg="mod">
          <ac:chgData name="THAPA, Surakschha" userId="6366e6fe-48ec-4b01-b951-ea9d77299345" providerId="ADAL" clId="{4CEA1E2A-8DC0-41EC-B7EE-717596C714FE}" dt="2023-04-20T07:23:07.144" v="256" actId="20577"/>
          <ac:spMkLst>
            <pc:docMk/>
            <pc:sldMk cId="2764906734" sldId="824"/>
            <ac:spMk id="6" creationId="{FC3052BB-6682-40E2-8EAC-070E22E30187}"/>
          </ac:spMkLst>
        </pc:spChg>
      </pc:sldChg>
      <pc:sldChg chg="delSp mod modNotesTx">
        <pc:chgData name="THAPA, Surakschha" userId="6366e6fe-48ec-4b01-b951-ea9d77299345" providerId="ADAL" clId="{4CEA1E2A-8DC0-41EC-B7EE-717596C714FE}" dt="2023-04-21T08:15:24.309" v="551" actId="20577"/>
        <pc:sldMkLst>
          <pc:docMk/>
          <pc:sldMk cId="2221244674" sldId="827"/>
        </pc:sldMkLst>
        <pc:spChg chg="del">
          <ac:chgData name="THAPA, Surakschha" userId="6366e6fe-48ec-4b01-b951-ea9d77299345" providerId="ADAL" clId="{4CEA1E2A-8DC0-41EC-B7EE-717596C714FE}" dt="2023-04-20T07:08:59.622" v="220" actId="478"/>
          <ac:spMkLst>
            <pc:docMk/>
            <pc:sldMk cId="2221244674" sldId="827"/>
            <ac:spMk id="2" creationId="{9477DCD6-6BDA-49A8-B33B-FC9F07B69DE5}"/>
          </ac:spMkLst>
        </pc:spChg>
      </pc:sldChg>
      <pc:sldChg chg="mod modShow">
        <pc:chgData name="THAPA, Surakschha" userId="6366e6fe-48ec-4b01-b951-ea9d77299345" providerId="ADAL" clId="{4CEA1E2A-8DC0-41EC-B7EE-717596C714FE}" dt="2023-04-21T08:14:44.055" v="489" actId="729"/>
        <pc:sldMkLst>
          <pc:docMk/>
          <pc:sldMk cId="3144816731" sldId="828"/>
        </pc:sldMkLst>
      </pc:sldChg>
    </pc:docChg>
  </pc:docChgLst>
  <pc:docChgLst>
    <pc:chgData name="THAPA, Surakschha" userId="6366e6fe-48ec-4b01-b951-ea9d77299345" providerId="ADAL" clId="{FC9CEFFD-BD9E-442A-AFBE-59747EC3E4A6}"/>
    <pc:docChg chg="undo custSel addSld delSld modSld">
      <pc:chgData name="THAPA, Surakschha" userId="6366e6fe-48ec-4b01-b951-ea9d77299345" providerId="ADAL" clId="{FC9CEFFD-BD9E-442A-AFBE-59747EC3E4A6}" dt="2022-05-10T10:35:15.813" v="20" actId="6549"/>
      <pc:docMkLst>
        <pc:docMk/>
      </pc:docMkLst>
      <pc:sldChg chg="modSp mod">
        <pc:chgData name="THAPA, Surakschha" userId="6366e6fe-48ec-4b01-b951-ea9d77299345" providerId="ADAL" clId="{FC9CEFFD-BD9E-442A-AFBE-59747EC3E4A6}" dt="2022-05-10T10:26:50.402" v="1" actId="20577"/>
        <pc:sldMkLst>
          <pc:docMk/>
          <pc:sldMk cId="754542428" sldId="809"/>
        </pc:sldMkLst>
        <pc:spChg chg="mod">
          <ac:chgData name="THAPA, Surakschha" userId="6366e6fe-48ec-4b01-b951-ea9d77299345" providerId="ADAL" clId="{FC9CEFFD-BD9E-442A-AFBE-59747EC3E4A6}" dt="2022-05-10T10:26:50.402" v="1" actId="20577"/>
          <ac:spMkLst>
            <pc:docMk/>
            <pc:sldMk cId="754542428" sldId="809"/>
            <ac:spMk id="8" creationId="{5750EF82-6042-4926-931F-2F6E9BEF53FA}"/>
          </ac:spMkLst>
        </pc:spChg>
      </pc:sldChg>
      <pc:sldChg chg="modSp mod">
        <pc:chgData name="THAPA, Surakschha" userId="6366e6fe-48ec-4b01-b951-ea9d77299345" providerId="ADAL" clId="{FC9CEFFD-BD9E-442A-AFBE-59747EC3E4A6}" dt="2022-05-10T10:35:15.813" v="20" actId="6549"/>
        <pc:sldMkLst>
          <pc:docMk/>
          <pc:sldMk cId="3857769817" sldId="823"/>
        </pc:sldMkLst>
        <pc:spChg chg="mod">
          <ac:chgData name="THAPA, Surakschha" userId="6366e6fe-48ec-4b01-b951-ea9d77299345" providerId="ADAL" clId="{FC9CEFFD-BD9E-442A-AFBE-59747EC3E4A6}" dt="2022-05-10T10:35:15.813" v="20" actId="6549"/>
          <ac:spMkLst>
            <pc:docMk/>
            <pc:sldMk cId="3857769817" sldId="823"/>
            <ac:spMk id="5" creationId="{E60559E8-5C6D-4548-858F-9DB2228A1A38}"/>
          </ac:spMkLst>
        </pc:spChg>
      </pc:sldChg>
      <pc:sldChg chg="new del">
        <pc:chgData name="THAPA, Surakschha" userId="6366e6fe-48ec-4b01-b951-ea9d77299345" providerId="ADAL" clId="{FC9CEFFD-BD9E-442A-AFBE-59747EC3E4A6}" dt="2022-05-10T10:26:54.504" v="3" actId="680"/>
        <pc:sldMkLst>
          <pc:docMk/>
          <pc:sldMk cId="2150738722" sldId="829"/>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082983-EF3F-4EF9-88EF-7CE5E8F0B996}" type="datetimeFigureOut">
              <a:rPr lang="en-US" smtClean="0"/>
              <a:t>6/8/2023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F6BFE0-5FB3-4CB0-AEF3-4270B52D024C}" type="slidenum">
              <a:rPr lang="en-US" smtClean="0"/>
              <a:t>‹#›</a:t>
            </a:fld>
            <a:endParaRPr lang="en-US"/>
          </a:p>
        </p:txBody>
      </p:sp>
    </p:spTree>
    <p:extLst>
      <p:ext uri="{BB962C8B-B14F-4D97-AF65-F5344CB8AC3E}">
        <p14:creationId xmlns:p14="http://schemas.microsoft.com/office/powerpoint/2010/main" val="35869067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dirty="0"/>
              <a:t>MMR refers to the number of maternal deaths during a given time period per 100 000 live births during the same time period. </a:t>
            </a:r>
            <a:endParaRPr lang="en-US" sz="800" b="0" dirty="0"/>
          </a:p>
          <a:p>
            <a:r>
              <a:rPr lang="en-US" sz="1200" b="0" dirty="0"/>
              <a:t>The WHO estimate for MMR in Nepal in 2015 was 258 deaths per 100 000 live births</a:t>
            </a:r>
          </a:p>
        </p:txBody>
      </p:sp>
      <p:sp>
        <p:nvSpPr>
          <p:cNvPr id="4" name="Slide Number Placeholder 3"/>
          <p:cNvSpPr>
            <a:spLocks noGrp="1"/>
          </p:cNvSpPr>
          <p:nvPr>
            <p:ph type="sldNum" sz="quarter" idx="5"/>
          </p:nvPr>
        </p:nvSpPr>
        <p:spPr/>
        <p:txBody>
          <a:bodyPr/>
          <a:lstStyle/>
          <a:p>
            <a:fld id="{3DF6BFE0-5FB3-4CB0-AEF3-4270B52D024C}" type="slidenum">
              <a:rPr lang="en-US" smtClean="0"/>
              <a:t>7</a:t>
            </a:fld>
            <a:endParaRPr lang="en-US"/>
          </a:p>
        </p:txBody>
      </p:sp>
    </p:spTree>
    <p:extLst>
      <p:ext uri="{BB962C8B-B14F-4D97-AF65-F5344CB8AC3E}">
        <p14:creationId xmlns:p14="http://schemas.microsoft.com/office/powerpoint/2010/main" val="19820400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4000" b="1" i="0" dirty="0"/>
              <a:t>Late maternal death</a:t>
            </a:r>
          </a:p>
          <a:p>
            <a:pPr lvl="1"/>
            <a:r>
              <a:rPr lang="en-AU" sz="3600" b="0" i="0" dirty="0"/>
              <a:t>The death of a woman from direct or indirect obstetric causes, more than 42 days, but less than one year after termination of pregnancy.</a:t>
            </a:r>
            <a:endParaRPr lang="en-US" dirty="0"/>
          </a:p>
          <a:p>
            <a:pPr lvl="1"/>
            <a:endParaRPr lang="en-AU" sz="3600" dirty="0">
              <a:solidFill>
                <a:schemeClr val="tx1"/>
              </a:solidFill>
            </a:endParaRPr>
          </a:p>
          <a:p>
            <a:pPr lvl="1"/>
            <a:endParaRPr lang="en-US" dirty="0"/>
          </a:p>
        </p:txBody>
      </p:sp>
      <p:sp>
        <p:nvSpPr>
          <p:cNvPr id="4" name="Slide Number Placeholder 3"/>
          <p:cNvSpPr>
            <a:spLocks noGrp="1"/>
          </p:cNvSpPr>
          <p:nvPr>
            <p:ph type="sldNum" sz="quarter" idx="5"/>
          </p:nvPr>
        </p:nvSpPr>
        <p:spPr/>
        <p:txBody>
          <a:bodyPr/>
          <a:lstStyle/>
          <a:p>
            <a:fld id="{3DF6BFE0-5FB3-4CB0-AEF3-4270B52D024C}" type="slidenum">
              <a:rPr lang="en-US" smtClean="0"/>
              <a:t>31</a:t>
            </a:fld>
            <a:endParaRPr lang="en-US"/>
          </a:p>
        </p:txBody>
      </p:sp>
    </p:spTree>
    <p:extLst>
      <p:ext uri="{BB962C8B-B14F-4D97-AF65-F5344CB8AC3E}">
        <p14:creationId xmlns:p14="http://schemas.microsoft.com/office/powerpoint/2010/main" val="22897916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0" i="0" u="none" strike="noStrike" kern="1200" baseline="0" dirty="0">
                <a:solidFill>
                  <a:schemeClr val="tx1"/>
                </a:solidFill>
                <a:latin typeface="+mn-lt"/>
                <a:ea typeface="+mn-ea"/>
                <a:cs typeface="+mn-cs"/>
              </a:rPr>
              <a:t>There may be some disagreements or ambiguities – not all cases are easy to classify! </a:t>
            </a:r>
          </a:p>
          <a:p>
            <a:r>
              <a:rPr lang="en-AU" sz="1200" b="0" i="0" u="none" strike="noStrike" kern="1200" baseline="0" dirty="0">
                <a:solidFill>
                  <a:schemeClr val="tx1"/>
                </a:solidFill>
                <a:latin typeface="+mn-lt"/>
                <a:ea typeface="+mn-ea"/>
                <a:cs typeface="+mn-cs"/>
              </a:rPr>
              <a:t>Remember that the purpose is to assess whether the death is </a:t>
            </a:r>
            <a:r>
              <a:rPr lang="en-AU" sz="1200" b="0" i="1" u="none" strike="noStrike" kern="1200" baseline="0" dirty="0">
                <a:solidFill>
                  <a:schemeClr val="tx1"/>
                </a:solidFill>
                <a:latin typeface="+mn-lt"/>
                <a:ea typeface="+mn-ea"/>
                <a:cs typeface="+mn-cs"/>
              </a:rPr>
              <a:t>likely </a:t>
            </a:r>
            <a:r>
              <a:rPr lang="en-AU" sz="1200" b="0" i="0" u="none" strike="noStrike" kern="1200" baseline="0" dirty="0">
                <a:solidFill>
                  <a:schemeClr val="tx1"/>
                </a:solidFill>
                <a:latin typeface="+mn-lt"/>
                <a:ea typeface="+mn-ea"/>
                <a:cs typeface="+mn-cs"/>
              </a:rPr>
              <a:t>to be a maternal death and thus require a verbal autopsy. Participants should NOT try to diagnose the condition described or assign a cause of death. </a:t>
            </a:r>
          </a:p>
          <a:p>
            <a:r>
              <a:rPr lang="en-AU" sz="1200" b="0" i="0" u="none" strike="noStrike" kern="1200" baseline="0" dirty="0">
                <a:solidFill>
                  <a:schemeClr val="tx1"/>
                </a:solidFill>
                <a:latin typeface="+mn-lt"/>
                <a:ea typeface="+mn-ea"/>
                <a:cs typeface="+mn-cs"/>
              </a:rPr>
              <a:t>Try to prevent participants’ getting too preoccupied with specific examples or asking about scenarios that are likely to be extremely rare. As long as standardized classification are applied to most deaths, the system will function. 	</a:t>
            </a:r>
          </a:p>
        </p:txBody>
      </p:sp>
      <p:sp>
        <p:nvSpPr>
          <p:cNvPr id="4" name="Slide Number Placeholder 3"/>
          <p:cNvSpPr>
            <a:spLocks noGrp="1"/>
          </p:cNvSpPr>
          <p:nvPr>
            <p:ph type="sldNum" sz="quarter" idx="5"/>
          </p:nvPr>
        </p:nvSpPr>
        <p:spPr/>
        <p:txBody>
          <a:bodyPr/>
          <a:lstStyle/>
          <a:p>
            <a:fld id="{3DF6BFE0-5FB3-4CB0-AEF3-4270B52D024C}" type="slidenum">
              <a:rPr lang="en-US" smtClean="0"/>
              <a:t>32</a:t>
            </a:fld>
            <a:endParaRPr lang="en-US"/>
          </a:p>
        </p:txBody>
      </p:sp>
    </p:spTree>
    <p:extLst>
      <p:ext uri="{BB962C8B-B14F-4D97-AF65-F5344CB8AC3E}">
        <p14:creationId xmlns:p14="http://schemas.microsoft.com/office/powerpoint/2010/main" val="23696578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1</a:t>
            </a:r>
            <a:r>
              <a:rPr lang="en-US" baseline="30000" dirty="0"/>
              <a:t>st</a:t>
            </a:r>
            <a:r>
              <a:rPr lang="en-US" dirty="0"/>
              <a:t> day of 28</a:t>
            </a:r>
            <a:r>
              <a:rPr lang="en-US" baseline="30000" dirty="0"/>
              <a:t>th</a:t>
            </a:r>
            <a:r>
              <a:rPr lang="en-US" dirty="0"/>
              <a:t> week till 28 weeks 6 days</a:t>
            </a:r>
          </a:p>
        </p:txBody>
      </p:sp>
      <p:sp>
        <p:nvSpPr>
          <p:cNvPr id="4" name="Slide Number Placeholder 3"/>
          <p:cNvSpPr>
            <a:spLocks noGrp="1"/>
          </p:cNvSpPr>
          <p:nvPr>
            <p:ph type="sldNum" sz="quarter" idx="5"/>
          </p:nvPr>
        </p:nvSpPr>
        <p:spPr/>
        <p:txBody>
          <a:bodyPr/>
          <a:lstStyle/>
          <a:p>
            <a:fld id="{3DF6BFE0-5FB3-4CB0-AEF3-4270B52D024C}" type="slidenum">
              <a:rPr lang="en-US" smtClean="0"/>
              <a:t>35</a:t>
            </a:fld>
            <a:endParaRPr lang="en-US"/>
          </a:p>
        </p:txBody>
      </p:sp>
    </p:spTree>
    <p:extLst>
      <p:ext uri="{BB962C8B-B14F-4D97-AF65-F5344CB8AC3E}">
        <p14:creationId xmlns:p14="http://schemas.microsoft.com/office/powerpoint/2010/main" val="25967410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0-7 days : early neonatal death</a:t>
            </a:r>
          </a:p>
          <a:p>
            <a:r>
              <a:rPr lang="en-US" dirty="0"/>
              <a:t>8-28 days: late neonatal death</a:t>
            </a:r>
          </a:p>
        </p:txBody>
      </p:sp>
      <p:sp>
        <p:nvSpPr>
          <p:cNvPr id="4" name="Slide Number Placeholder 3"/>
          <p:cNvSpPr>
            <a:spLocks noGrp="1"/>
          </p:cNvSpPr>
          <p:nvPr>
            <p:ph type="sldNum" sz="quarter" idx="5"/>
          </p:nvPr>
        </p:nvSpPr>
        <p:spPr/>
        <p:txBody>
          <a:bodyPr/>
          <a:lstStyle/>
          <a:p>
            <a:fld id="{3DF6BFE0-5FB3-4CB0-AEF3-4270B52D024C}" type="slidenum">
              <a:rPr lang="en-US" smtClean="0"/>
              <a:t>37</a:t>
            </a:fld>
            <a:endParaRPr lang="en-US"/>
          </a:p>
        </p:txBody>
      </p:sp>
    </p:spTree>
    <p:extLst>
      <p:ext uri="{BB962C8B-B14F-4D97-AF65-F5344CB8AC3E}">
        <p14:creationId xmlns:p14="http://schemas.microsoft.com/office/powerpoint/2010/main" val="11279383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t>Perinatal Mortality Ratio:</a:t>
            </a:r>
            <a:r>
              <a:rPr lang="en-US" dirty="0"/>
              <a:t> The number of perinatal deaths in a particular population in a given time (usually a year) expressed as the number of deaths for each 1000 </a:t>
            </a:r>
            <a:r>
              <a:rPr lang="en-US" b="1" dirty="0">
                <a:solidFill>
                  <a:srgbClr val="FF0000"/>
                </a:solidFill>
              </a:rPr>
              <a:t>live </a:t>
            </a:r>
            <a:r>
              <a:rPr lang="en-US" dirty="0"/>
              <a:t>births in the same population and time period.</a:t>
            </a:r>
          </a:p>
        </p:txBody>
      </p:sp>
      <p:sp>
        <p:nvSpPr>
          <p:cNvPr id="4" name="Slide Number Placeholder 3"/>
          <p:cNvSpPr>
            <a:spLocks noGrp="1"/>
          </p:cNvSpPr>
          <p:nvPr>
            <p:ph type="sldNum" sz="quarter" idx="5"/>
          </p:nvPr>
        </p:nvSpPr>
        <p:spPr/>
        <p:txBody>
          <a:bodyPr/>
          <a:lstStyle/>
          <a:p>
            <a:fld id="{3DF6BFE0-5FB3-4CB0-AEF3-4270B52D024C}" type="slidenum">
              <a:rPr lang="en-US" smtClean="0"/>
              <a:t>39</a:t>
            </a:fld>
            <a:endParaRPr lang="en-US"/>
          </a:p>
        </p:txBody>
      </p:sp>
    </p:spTree>
    <p:extLst>
      <p:ext uri="{BB962C8B-B14F-4D97-AF65-F5344CB8AC3E}">
        <p14:creationId xmlns:p14="http://schemas.microsoft.com/office/powerpoint/2010/main" val="27538075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DF6BFE0-5FB3-4CB0-AEF3-4270B52D024C}" type="slidenum">
              <a:rPr lang="en-US" smtClean="0"/>
              <a:t>40</a:t>
            </a:fld>
            <a:endParaRPr lang="en-US"/>
          </a:p>
        </p:txBody>
      </p:sp>
    </p:spTree>
    <p:extLst>
      <p:ext uri="{BB962C8B-B14F-4D97-AF65-F5344CB8AC3E}">
        <p14:creationId xmlns:p14="http://schemas.microsoft.com/office/powerpoint/2010/main" val="40204741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DF6BFE0-5FB3-4CB0-AEF3-4270B52D024C}" type="slidenum">
              <a:rPr lang="en-US" smtClean="0"/>
              <a:t>10</a:t>
            </a:fld>
            <a:endParaRPr lang="en-US"/>
          </a:p>
        </p:txBody>
      </p:sp>
    </p:spTree>
    <p:extLst>
      <p:ext uri="{BB962C8B-B14F-4D97-AF65-F5344CB8AC3E}">
        <p14:creationId xmlns:p14="http://schemas.microsoft.com/office/powerpoint/2010/main" val="7301420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lgn="r">
              <a:buNone/>
            </a:pPr>
            <a:r>
              <a:rPr lang="en-AU" sz="2400" dirty="0"/>
              <a:t>(ICD-10)</a:t>
            </a:r>
          </a:p>
          <a:p>
            <a:endParaRPr lang="en-US" dirty="0"/>
          </a:p>
        </p:txBody>
      </p:sp>
      <p:sp>
        <p:nvSpPr>
          <p:cNvPr id="4" name="Slide Number Placeholder 3"/>
          <p:cNvSpPr>
            <a:spLocks noGrp="1"/>
          </p:cNvSpPr>
          <p:nvPr>
            <p:ph type="sldNum" sz="quarter" idx="10"/>
          </p:nvPr>
        </p:nvSpPr>
        <p:spPr/>
        <p:txBody>
          <a:bodyPr/>
          <a:lstStyle/>
          <a:p>
            <a:fld id="{0A3C37BE-C303-496D-B5CD-85F2937540FC}" type="slidenum">
              <a:rPr lang="en-US" smtClean="0"/>
              <a:pPr/>
              <a:t>12</a:t>
            </a:fld>
            <a:endParaRPr lang="en-US"/>
          </a:p>
        </p:txBody>
      </p:sp>
    </p:spTree>
    <p:extLst>
      <p:ext uri="{BB962C8B-B14F-4D97-AF65-F5344CB8AC3E}">
        <p14:creationId xmlns:p14="http://schemas.microsoft.com/office/powerpoint/2010/main" val="38394042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1-7 days : ENND</a:t>
            </a:r>
          </a:p>
          <a:p>
            <a:r>
              <a:rPr lang="en-US" dirty="0"/>
              <a:t>8-28 days: Late NND</a:t>
            </a:r>
          </a:p>
        </p:txBody>
      </p:sp>
      <p:sp>
        <p:nvSpPr>
          <p:cNvPr id="4" name="Slide Number Placeholder 3"/>
          <p:cNvSpPr>
            <a:spLocks noGrp="1"/>
          </p:cNvSpPr>
          <p:nvPr>
            <p:ph type="sldNum" sz="quarter" idx="5"/>
          </p:nvPr>
        </p:nvSpPr>
        <p:spPr/>
        <p:txBody>
          <a:bodyPr/>
          <a:lstStyle/>
          <a:p>
            <a:fld id="{3DF6BFE0-5FB3-4CB0-AEF3-4270B52D024C}" type="slidenum">
              <a:rPr lang="en-US" smtClean="0"/>
              <a:t>18</a:t>
            </a:fld>
            <a:endParaRPr lang="en-US"/>
          </a:p>
        </p:txBody>
      </p:sp>
    </p:spTree>
    <p:extLst>
      <p:ext uri="{BB962C8B-B14F-4D97-AF65-F5344CB8AC3E}">
        <p14:creationId xmlns:p14="http://schemas.microsoft.com/office/powerpoint/2010/main" val="9301489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DF6BFE0-5FB3-4CB0-AEF3-4270B52D024C}" type="slidenum">
              <a:rPr lang="en-US" smtClean="0"/>
              <a:t>19</a:t>
            </a:fld>
            <a:endParaRPr lang="en-US"/>
          </a:p>
        </p:txBody>
      </p:sp>
    </p:spTree>
    <p:extLst>
      <p:ext uri="{BB962C8B-B14F-4D97-AF65-F5344CB8AC3E}">
        <p14:creationId xmlns:p14="http://schemas.microsoft.com/office/powerpoint/2010/main" val="24343128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4000" b="0" i="0" dirty="0"/>
              <a:t> </a:t>
            </a:r>
            <a:r>
              <a:rPr lang="en-AU" sz="4000" b="1" i="0" dirty="0"/>
              <a:t>Pregnancy-related death</a:t>
            </a:r>
          </a:p>
          <a:p>
            <a:pPr lvl="1"/>
            <a:r>
              <a:rPr lang="en-AU" sz="3600" b="0" i="0" dirty="0"/>
              <a:t>The death of a woman while pregnant or within 42 days of termination of pregnancy, irrespective of the cause of death. Includes accidental and incidental; causes</a:t>
            </a:r>
          </a:p>
          <a:p>
            <a:r>
              <a:rPr lang="en-AU" sz="4000" b="0" i="0" baseline="0" dirty="0"/>
              <a:t>         </a:t>
            </a:r>
            <a:r>
              <a:rPr lang="en-AU" sz="4800" b="1" i="0" dirty="0"/>
              <a:t>Maternal death</a:t>
            </a:r>
          </a:p>
          <a:p>
            <a:pPr lvl="1"/>
            <a:r>
              <a:rPr lang="en-AU" sz="4400" dirty="0"/>
              <a:t>The death of a woman while pregnant or within 42 days of termination of pregnancy,</a:t>
            </a:r>
          </a:p>
          <a:p>
            <a:pPr lvl="1"/>
            <a:r>
              <a:rPr lang="en-AU" sz="4400" dirty="0"/>
              <a:t>from any cause related to or aggravated by the pregnancy or its management, irrespective of the duration and site of the pregnancy, but not from accidental or incidental causes.</a:t>
            </a:r>
          </a:p>
          <a:p>
            <a:r>
              <a:rPr lang="en-AU" sz="4000" b="1" i="0" dirty="0"/>
              <a:t>          Late maternal death</a:t>
            </a:r>
          </a:p>
          <a:p>
            <a:pPr lvl="1"/>
            <a:r>
              <a:rPr lang="en-AU" sz="3600" b="0" i="0" dirty="0"/>
              <a:t>The death of a woman from direct or indirect obstetric causes, more than 42 days, but less than one year after termination of pregnancy.</a:t>
            </a:r>
            <a:endParaRPr lang="en-US" dirty="0"/>
          </a:p>
        </p:txBody>
      </p:sp>
      <p:sp>
        <p:nvSpPr>
          <p:cNvPr id="4" name="Slide Number Placeholder 3"/>
          <p:cNvSpPr>
            <a:spLocks noGrp="1"/>
          </p:cNvSpPr>
          <p:nvPr>
            <p:ph type="sldNum" sz="quarter" idx="5"/>
          </p:nvPr>
        </p:nvSpPr>
        <p:spPr/>
        <p:txBody>
          <a:bodyPr/>
          <a:lstStyle/>
          <a:p>
            <a:fld id="{3DF6BFE0-5FB3-4CB0-AEF3-4270B52D024C}" type="slidenum">
              <a:rPr lang="en-US" smtClean="0"/>
              <a:t>27</a:t>
            </a:fld>
            <a:endParaRPr lang="en-US"/>
          </a:p>
        </p:txBody>
      </p:sp>
    </p:spTree>
    <p:extLst>
      <p:ext uri="{BB962C8B-B14F-4D97-AF65-F5344CB8AC3E}">
        <p14:creationId xmlns:p14="http://schemas.microsoft.com/office/powerpoint/2010/main" val="312956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4000" b="0" i="0" dirty="0"/>
              <a:t> </a:t>
            </a:r>
            <a:r>
              <a:rPr lang="en-AU" sz="4000" b="1" i="0" dirty="0"/>
              <a:t>Pregnancy-related death</a:t>
            </a:r>
          </a:p>
          <a:p>
            <a:pPr lvl="1"/>
            <a:r>
              <a:rPr lang="en-AU" sz="3600" b="0" i="0" dirty="0"/>
              <a:t>The death of a woman while pregnant or within 42 days of termination of pregnancy, irrespective of the cause of death. Includes accidental and incidental; causes- accident, homicide, insect bite, snake bite, (NOT SUICIDE)</a:t>
            </a:r>
          </a:p>
          <a:p>
            <a:r>
              <a:rPr lang="en-AU" sz="4000" b="0" i="0" baseline="0" dirty="0"/>
              <a:t>         </a:t>
            </a:r>
            <a:r>
              <a:rPr lang="en-AU" sz="4800" b="1" i="0" dirty="0"/>
              <a:t>Maternal death</a:t>
            </a:r>
          </a:p>
          <a:p>
            <a:pPr lvl="1"/>
            <a:r>
              <a:rPr lang="en-AU" sz="4400" dirty="0"/>
              <a:t>The death of a woman while pregnant or within 42 days of termination of pregnancy,</a:t>
            </a:r>
          </a:p>
          <a:p>
            <a:pPr lvl="1"/>
            <a:r>
              <a:rPr lang="en-AU" sz="4400" dirty="0"/>
              <a:t>from any cause related to or aggravated by the pregnancy or its management, irrespective of the duration and site of the pregnancy, but not from accidental or incidental causes.</a:t>
            </a:r>
          </a:p>
          <a:p>
            <a:r>
              <a:rPr lang="en-AU" sz="4000" b="1" i="0" dirty="0"/>
              <a:t>          Late maternal death</a:t>
            </a:r>
          </a:p>
          <a:p>
            <a:pPr lvl="1"/>
            <a:r>
              <a:rPr lang="en-AU" sz="3600" b="0" i="0" dirty="0"/>
              <a:t>The death of a woman from direct or indirect obstetric causes, more than 42 days, but less than one year after termination of pregnancy.</a:t>
            </a:r>
            <a:endParaRPr lang="en-US" dirty="0"/>
          </a:p>
          <a:p>
            <a:endParaRPr lang="en-US" dirty="0"/>
          </a:p>
        </p:txBody>
      </p:sp>
      <p:sp>
        <p:nvSpPr>
          <p:cNvPr id="4" name="Slide Number Placeholder 3"/>
          <p:cNvSpPr>
            <a:spLocks noGrp="1"/>
          </p:cNvSpPr>
          <p:nvPr>
            <p:ph type="sldNum" sz="quarter" idx="5"/>
          </p:nvPr>
        </p:nvSpPr>
        <p:spPr/>
        <p:txBody>
          <a:bodyPr/>
          <a:lstStyle/>
          <a:p>
            <a:fld id="{3DF6BFE0-5FB3-4CB0-AEF3-4270B52D024C}" type="slidenum">
              <a:rPr lang="en-US" smtClean="0"/>
              <a:t>28</a:t>
            </a:fld>
            <a:endParaRPr lang="en-US"/>
          </a:p>
        </p:txBody>
      </p:sp>
    </p:spTree>
    <p:extLst>
      <p:ext uri="{BB962C8B-B14F-4D97-AF65-F5344CB8AC3E}">
        <p14:creationId xmlns:p14="http://schemas.microsoft.com/office/powerpoint/2010/main" val="5115156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4800" b="1" i="0" dirty="0"/>
              <a:t>Maternal death</a:t>
            </a:r>
          </a:p>
          <a:p>
            <a:pPr lvl="1"/>
            <a:r>
              <a:rPr lang="en-AU" sz="4400" dirty="0"/>
              <a:t>The death of a woman while pregnant or within 42 days of termination of pregnancy,</a:t>
            </a:r>
          </a:p>
          <a:p>
            <a:pPr lvl="1"/>
            <a:r>
              <a:rPr lang="en-AU" sz="4400" dirty="0"/>
              <a:t>from any cause related to or aggravated by the pregnancy or its management, irrespective of the duration and site of the pregnancy, but not from accidental or incidental causes.</a:t>
            </a:r>
          </a:p>
          <a:p>
            <a:r>
              <a:rPr lang="en-AU" sz="4000" b="1" i="0" dirty="0"/>
              <a:t>          Late maternal death</a:t>
            </a:r>
          </a:p>
          <a:p>
            <a:pPr lvl="1"/>
            <a:r>
              <a:rPr lang="en-AU" sz="3600" b="0" i="0" dirty="0"/>
              <a:t>The death of a woman from direct or indirect obstetric causes, more than 42 days, but less than one year after termination of pregnancy.</a:t>
            </a:r>
            <a:endParaRPr lang="en-US" dirty="0"/>
          </a:p>
          <a:p>
            <a:endParaRPr lang="en-US" dirty="0"/>
          </a:p>
        </p:txBody>
      </p:sp>
      <p:sp>
        <p:nvSpPr>
          <p:cNvPr id="4" name="Slide Number Placeholder 3"/>
          <p:cNvSpPr>
            <a:spLocks noGrp="1"/>
          </p:cNvSpPr>
          <p:nvPr>
            <p:ph type="sldNum" sz="quarter" idx="5"/>
          </p:nvPr>
        </p:nvSpPr>
        <p:spPr/>
        <p:txBody>
          <a:bodyPr/>
          <a:lstStyle/>
          <a:p>
            <a:fld id="{3DF6BFE0-5FB3-4CB0-AEF3-4270B52D024C}" type="slidenum">
              <a:rPr lang="en-US" smtClean="0"/>
              <a:t>29</a:t>
            </a:fld>
            <a:endParaRPr lang="en-US"/>
          </a:p>
        </p:txBody>
      </p:sp>
    </p:spTree>
    <p:extLst>
      <p:ext uri="{BB962C8B-B14F-4D97-AF65-F5344CB8AC3E}">
        <p14:creationId xmlns:p14="http://schemas.microsoft.com/office/powerpoint/2010/main" val="19267023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AU" sz="3600" dirty="0">
                <a:solidFill>
                  <a:schemeClr val="tx1"/>
                </a:solidFill>
              </a:rPr>
              <a:t>Direct: For example, deaths due to obstetric haemorrhage or hypertensive disorders in pregnancy, or those due to complications of anaesthesia or caesarean section.</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AU" sz="3600" dirty="0">
                <a:solidFill>
                  <a:schemeClr val="tx1"/>
                </a:solidFill>
              </a:rPr>
              <a:t>Indirect: For example, deaths due to aggravation of an existing cardiac or renal disease (includes death due to COVID 19)</a:t>
            </a:r>
          </a:p>
          <a:p>
            <a:pPr lvl="1"/>
            <a:endParaRPr lang="en-AU" sz="3600" dirty="0">
              <a:solidFill>
                <a:schemeClr val="tx1"/>
              </a:solidFill>
            </a:endParaRPr>
          </a:p>
          <a:p>
            <a:pPr lvl="1"/>
            <a:endParaRPr lang="en-US" dirty="0"/>
          </a:p>
        </p:txBody>
      </p:sp>
      <p:sp>
        <p:nvSpPr>
          <p:cNvPr id="4" name="Slide Number Placeholder 3"/>
          <p:cNvSpPr>
            <a:spLocks noGrp="1"/>
          </p:cNvSpPr>
          <p:nvPr>
            <p:ph type="sldNum" sz="quarter" idx="5"/>
          </p:nvPr>
        </p:nvSpPr>
        <p:spPr/>
        <p:txBody>
          <a:bodyPr/>
          <a:lstStyle/>
          <a:p>
            <a:fld id="{3DF6BFE0-5FB3-4CB0-AEF3-4270B52D024C}" type="slidenum">
              <a:rPr lang="en-US" smtClean="0"/>
              <a:t>30</a:t>
            </a:fld>
            <a:endParaRPr lang="en-US"/>
          </a:p>
        </p:txBody>
      </p:sp>
    </p:spTree>
    <p:extLst>
      <p:ext uri="{BB962C8B-B14F-4D97-AF65-F5344CB8AC3E}">
        <p14:creationId xmlns:p14="http://schemas.microsoft.com/office/powerpoint/2010/main" val="111712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76455-5D4F-46A2-A3B9-C3CBA48C328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B6BFFBB-04DE-4CB5-A223-4A8493EBE43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127E1B4-0B2A-4F04-A496-B970AFADBD4E}"/>
              </a:ext>
            </a:extLst>
          </p:cNvPr>
          <p:cNvSpPr>
            <a:spLocks noGrp="1"/>
          </p:cNvSpPr>
          <p:nvPr>
            <p:ph type="dt" sz="half" idx="10"/>
          </p:nvPr>
        </p:nvSpPr>
        <p:spPr/>
        <p:txBody>
          <a:bodyPr/>
          <a:lstStyle/>
          <a:p>
            <a:fld id="{09E59E19-B3ED-4493-AE55-7C26CC2634F7}" type="datetimeFigureOut">
              <a:rPr lang="en-US" smtClean="0"/>
              <a:t>6/8/2023</a:t>
            </a:fld>
            <a:endParaRPr lang="en-US"/>
          </a:p>
        </p:txBody>
      </p:sp>
      <p:sp>
        <p:nvSpPr>
          <p:cNvPr id="5" name="Footer Placeholder 4">
            <a:extLst>
              <a:ext uri="{FF2B5EF4-FFF2-40B4-BE49-F238E27FC236}">
                <a16:creationId xmlns:a16="http://schemas.microsoft.com/office/drawing/2014/main" id="{FDDCAE6B-8ECB-46F5-8867-EE7B244B12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9F7C6E-3AE3-45CC-84EB-DACA0ABDC827}"/>
              </a:ext>
            </a:extLst>
          </p:cNvPr>
          <p:cNvSpPr>
            <a:spLocks noGrp="1"/>
          </p:cNvSpPr>
          <p:nvPr>
            <p:ph type="sldNum" sz="quarter" idx="12"/>
          </p:nvPr>
        </p:nvSpPr>
        <p:spPr/>
        <p:txBody>
          <a:bodyPr/>
          <a:lstStyle/>
          <a:p>
            <a:fld id="{BCF8F99F-5494-489C-98F5-BF45E364AF80}" type="slidenum">
              <a:rPr lang="en-US" smtClean="0"/>
              <a:t>‹#›</a:t>
            </a:fld>
            <a:endParaRPr lang="en-US"/>
          </a:p>
        </p:txBody>
      </p:sp>
    </p:spTree>
    <p:extLst>
      <p:ext uri="{BB962C8B-B14F-4D97-AF65-F5344CB8AC3E}">
        <p14:creationId xmlns:p14="http://schemas.microsoft.com/office/powerpoint/2010/main" val="9083480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EF6CB-F5F1-4023-A30B-188FC68C2E3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AC27301-7FD7-4891-B877-71F014A48BD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BD333D-C2CF-4689-893F-082EAD95B2CA}"/>
              </a:ext>
            </a:extLst>
          </p:cNvPr>
          <p:cNvSpPr>
            <a:spLocks noGrp="1"/>
          </p:cNvSpPr>
          <p:nvPr>
            <p:ph type="dt" sz="half" idx="10"/>
          </p:nvPr>
        </p:nvSpPr>
        <p:spPr/>
        <p:txBody>
          <a:bodyPr/>
          <a:lstStyle/>
          <a:p>
            <a:fld id="{09E59E19-B3ED-4493-AE55-7C26CC2634F7}" type="datetimeFigureOut">
              <a:rPr lang="en-US" smtClean="0"/>
              <a:t>6/8/2023</a:t>
            </a:fld>
            <a:endParaRPr lang="en-US"/>
          </a:p>
        </p:txBody>
      </p:sp>
      <p:sp>
        <p:nvSpPr>
          <p:cNvPr id="5" name="Footer Placeholder 4">
            <a:extLst>
              <a:ext uri="{FF2B5EF4-FFF2-40B4-BE49-F238E27FC236}">
                <a16:creationId xmlns:a16="http://schemas.microsoft.com/office/drawing/2014/main" id="{B6584B2C-A15E-49A4-9777-F7DCB0F8DA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F3937A-6EBD-4E5A-92FC-B15C151C1C5D}"/>
              </a:ext>
            </a:extLst>
          </p:cNvPr>
          <p:cNvSpPr>
            <a:spLocks noGrp="1"/>
          </p:cNvSpPr>
          <p:nvPr>
            <p:ph type="sldNum" sz="quarter" idx="12"/>
          </p:nvPr>
        </p:nvSpPr>
        <p:spPr/>
        <p:txBody>
          <a:bodyPr/>
          <a:lstStyle/>
          <a:p>
            <a:fld id="{BCF8F99F-5494-489C-98F5-BF45E364AF80}" type="slidenum">
              <a:rPr lang="en-US" smtClean="0"/>
              <a:t>‹#›</a:t>
            </a:fld>
            <a:endParaRPr lang="en-US"/>
          </a:p>
        </p:txBody>
      </p:sp>
    </p:spTree>
    <p:extLst>
      <p:ext uri="{BB962C8B-B14F-4D97-AF65-F5344CB8AC3E}">
        <p14:creationId xmlns:p14="http://schemas.microsoft.com/office/powerpoint/2010/main" val="550389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F0B989B-DE8A-4D22-9F04-15E7926224F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3087811-6A13-416C-AEAB-C2B6A45C364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6AF784-F93F-4E02-9BA9-EF11BFF58289}"/>
              </a:ext>
            </a:extLst>
          </p:cNvPr>
          <p:cNvSpPr>
            <a:spLocks noGrp="1"/>
          </p:cNvSpPr>
          <p:nvPr>
            <p:ph type="dt" sz="half" idx="10"/>
          </p:nvPr>
        </p:nvSpPr>
        <p:spPr/>
        <p:txBody>
          <a:bodyPr/>
          <a:lstStyle/>
          <a:p>
            <a:fld id="{09E59E19-B3ED-4493-AE55-7C26CC2634F7}" type="datetimeFigureOut">
              <a:rPr lang="en-US" smtClean="0"/>
              <a:t>6/8/2023</a:t>
            </a:fld>
            <a:endParaRPr lang="en-US"/>
          </a:p>
        </p:txBody>
      </p:sp>
      <p:sp>
        <p:nvSpPr>
          <p:cNvPr id="5" name="Footer Placeholder 4">
            <a:extLst>
              <a:ext uri="{FF2B5EF4-FFF2-40B4-BE49-F238E27FC236}">
                <a16:creationId xmlns:a16="http://schemas.microsoft.com/office/drawing/2014/main" id="{0CC11405-DC7A-42E5-97C0-D1D2BCE6D5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BFB768-0161-4B5B-92C6-295EDEEB8097}"/>
              </a:ext>
            </a:extLst>
          </p:cNvPr>
          <p:cNvSpPr>
            <a:spLocks noGrp="1"/>
          </p:cNvSpPr>
          <p:nvPr>
            <p:ph type="sldNum" sz="quarter" idx="12"/>
          </p:nvPr>
        </p:nvSpPr>
        <p:spPr/>
        <p:txBody>
          <a:bodyPr/>
          <a:lstStyle/>
          <a:p>
            <a:fld id="{BCF8F99F-5494-489C-98F5-BF45E364AF80}" type="slidenum">
              <a:rPr lang="en-US" smtClean="0"/>
              <a:t>‹#›</a:t>
            </a:fld>
            <a:endParaRPr lang="en-US"/>
          </a:p>
        </p:txBody>
      </p:sp>
    </p:spTree>
    <p:extLst>
      <p:ext uri="{BB962C8B-B14F-4D97-AF65-F5344CB8AC3E}">
        <p14:creationId xmlns:p14="http://schemas.microsoft.com/office/powerpoint/2010/main" val="2280039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7F2D0C-7E53-4E84-8403-2DD894251FC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5BC17F6-D219-4BFD-AC78-B68480A369E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D5F048-936B-413B-A624-7F316F8C735C}"/>
              </a:ext>
            </a:extLst>
          </p:cNvPr>
          <p:cNvSpPr>
            <a:spLocks noGrp="1"/>
          </p:cNvSpPr>
          <p:nvPr>
            <p:ph type="dt" sz="half" idx="10"/>
          </p:nvPr>
        </p:nvSpPr>
        <p:spPr/>
        <p:txBody>
          <a:bodyPr/>
          <a:lstStyle/>
          <a:p>
            <a:fld id="{09E59E19-B3ED-4493-AE55-7C26CC2634F7}" type="datetimeFigureOut">
              <a:rPr lang="en-US" smtClean="0"/>
              <a:t>6/8/2023</a:t>
            </a:fld>
            <a:endParaRPr lang="en-US"/>
          </a:p>
        </p:txBody>
      </p:sp>
      <p:sp>
        <p:nvSpPr>
          <p:cNvPr id="5" name="Footer Placeholder 4">
            <a:extLst>
              <a:ext uri="{FF2B5EF4-FFF2-40B4-BE49-F238E27FC236}">
                <a16:creationId xmlns:a16="http://schemas.microsoft.com/office/drawing/2014/main" id="{01BB8C51-F3D4-436D-93F2-58B7496109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054CF3-85F3-4B10-8B27-78D2F47403A8}"/>
              </a:ext>
            </a:extLst>
          </p:cNvPr>
          <p:cNvSpPr>
            <a:spLocks noGrp="1"/>
          </p:cNvSpPr>
          <p:nvPr>
            <p:ph type="sldNum" sz="quarter" idx="12"/>
          </p:nvPr>
        </p:nvSpPr>
        <p:spPr/>
        <p:txBody>
          <a:bodyPr/>
          <a:lstStyle/>
          <a:p>
            <a:fld id="{BCF8F99F-5494-489C-98F5-BF45E364AF80}" type="slidenum">
              <a:rPr lang="en-US" smtClean="0"/>
              <a:t>‹#›</a:t>
            </a:fld>
            <a:endParaRPr lang="en-US"/>
          </a:p>
        </p:txBody>
      </p:sp>
    </p:spTree>
    <p:extLst>
      <p:ext uri="{BB962C8B-B14F-4D97-AF65-F5344CB8AC3E}">
        <p14:creationId xmlns:p14="http://schemas.microsoft.com/office/powerpoint/2010/main" val="1079216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27F88-7AEB-49EF-B13D-DFC0AEBC4D6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73E710B-5348-4303-BD3E-E035FFFBB2F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0DE97AB-7F47-46F5-9F1D-5BD924BD2845}"/>
              </a:ext>
            </a:extLst>
          </p:cNvPr>
          <p:cNvSpPr>
            <a:spLocks noGrp="1"/>
          </p:cNvSpPr>
          <p:nvPr>
            <p:ph type="dt" sz="half" idx="10"/>
          </p:nvPr>
        </p:nvSpPr>
        <p:spPr/>
        <p:txBody>
          <a:bodyPr/>
          <a:lstStyle/>
          <a:p>
            <a:fld id="{09E59E19-B3ED-4493-AE55-7C26CC2634F7}" type="datetimeFigureOut">
              <a:rPr lang="en-US" smtClean="0"/>
              <a:t>6/8/2023</a:t>
            </a:fld>
            <a:endParaRPr lang="en-US"/>
          </a:p>
        </p:txBody>
      </p:sp>
      <p:sp>
        <p:nvSpPr>
          <p:cNvPr id="5" name="Footer Placeholder 4">
            <a:extLst>
              <a:ext uri="{FF2B5EF4-FFF2-40B4-BE49-F238E27FC236}">
                <a16:creationId xmlns:a16="http://schemas.microsoft.com/office/drawing/2014/main" id="{BAC2CF86-C7A3-40BD-9A5F-DE97C1CAC5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288D5B-0B5C-495B-BE79-C97CEE3E07FA}"/>
              </a:ext>
            </a:extLst>
          </p:cNvPr>
          <p:cNvSpPr>
            <a:spLocks noGrp="1"/>
          </p:cNvSpPr>
          <p:nvPr>
            <p:ph type="sldNum" sz="quarter" idx="12"/>
          </p:nvPr>
        </p:nvSpPr>
        <p:spPr/>
        <p:txBody>
          <a:bodyPr/>
          <a:lstStyle/>
          <a:p>
            <a:fld id="{BCF8F99F-5494-489C-98F5-BF45E364AF80}" type="slidenum">
              <a:rPr lang="en-US" smtClean="0"/>
              <a:t>‹#›</a:t>
            </a:fld>
            <a:endParaRPr lang="en-US"/>
          </a:p>
        </p:txBody>
      </p:sp>
    </p:spTree>
    <p:extLst>
      <p:ext uri="{BB962C8B-B14F-4D97-AF65-F5344CB8AC3E}">
        <p14:creationId xmlns:p14="http://schemas.microsoft.com/office/powerpoint/2010/main" val="2433951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1682B-E78F-4FB7-88A0-164DBF6AE89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A09B3B-5613-432A-8F5D-3203A109217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2C2F013-29A1-48E1-9D8F-A33D9C746C7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C4178E2-008E-473D-A676-80A1914577D7}"/>
              </a:ext>
            </a:extLst>
          </p:cNvPr>
          <p:cNvSpPr>
            <a:spLocks noGrp="1"/>
          </p:cNvSpPr>
          <p:nvPr>
            <p:ph type="dt" sz="half" idx="10"/>
          </p:nvPr>
        </p:nvSpPr>
        <p:spPr/>
        <p:txBody>
          <a:bodyPr/>
          <a:lstStyle/>
          <a:p>
            <a:fld id="{09E59E19-B3ED-4493-AE55-7C26CC2634F7}" type="datetimeFigureOut">
              <a:rPr lang="en-US" smtClean="0"/>
              <a:t>6/8/2023</a:t>
            </a:fld>
            <a:endParaRPr lang="en-US"/>
          </a:p>
        </p:txBody>
      </p:sp>
      <p:sp>
        <p:nvSpPr>
          <p:cNvPr id="6" name="Footer Placeholder 5">
            <a:extLst>
              <a:ext uri="{FF2B5EF4-FFF2-40B4-BE49-F238E27FC236}">
                <a16:creationId xmlns:a16="http://schemas.microsoft.com/office/drawing/2014/main" id="{5E1BE776-B3EF-4939-A676-3CD7CC175DD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7E5420-8FC4-456D-94DE-733A51E3D756}"/>
              </a:ext>
            </a:extLst>
          </p:cNvPr>
          <p:cNvSpPr>
            <a:spLocks noGrp="1"/>
          </p:cNvSpPr>
          <p:nvPr>
            <p:ph type="sldNum" sz="quarter" idx="12"/>
          </p:nvPr>
        </p:nvSpPr>
        <p:spPr/>
        <p:txBody>
          <a:bodyPr/>
          <a:lstStyle/>
          <a:p>
            <a:fld id="{BCF8F99F-5494-489C-98F5-BF45E364AF80}" type="slidenum">
              <a:rPr lang="en-US" smtClean="0"/>
              <a:t>‹#›</a:t>
            </a:fld>
            <a:endParaRPr lang="en-US"/>
          </a:p>
        </p:txBody>
      </p:sp>
    </p:spTree>
    <p:extLst>
      <p:ext uri="{BB962C8B-B14F-4D97-AF65-F5344CB8AC3E}">
        <p14:creationId xmlns:p14="http://schemas.microsoft.com/office/powerpoint/2010/main" val="1097591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8C514-09FF-473D-BF65-0690F65EE02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41226EA-56E0-4501-8546-002841C8AE6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1E3984C-1EF1-4F93-9B03-B6BBE419705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038F007-C65F-44AB-935F-E3B1761048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CE93925-0780-4C62-A045-AD8A566A758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50932C8-467B-4606-B3C4-6A91FACF34B8}"/>
              </a:ext>
            </a:extLst>
          </p:cNvPr>
          <p:cNvSpPr>
            <a:spLocks noGrp="1"/>
          </p:cNvSpPr>
          <p:nvPr>
            <p:ph type="dt" sz="half" idx="10"/>
          </p:nvPr>
        </p:nvSpPr>
        <p:spPr/>
        <p:txBody>
          <a:bodyPr/>
          <a:lstStyle/>
          <a:p>
            <a:fld id="{09E59E19-B3ED-4493-AE55-7C26CC2634F7}" type="datetimeFigureOut">
              <a:rPr lang="en-US" smtClean="0"/>
              <a:t>6/8/2023</a:t>
            </a:fld>
            <a:endParaRPr lang="en-US"/>
          </a:p>
        </p:txBody>
      </p:sp>
      <p:sp>
        <p:nvSpPr>
          <p:cNvPr id="8" name="Footer Placeholder 7">
            <a:extLst>
              <a:ext uri="{FF2B5EF4-FFF2-40B4-BE49-F238E27FC236}">
                <a16:creationId xmlns:a16="http://schemas.microsoft.com/office/drawing/2014/main" id="{AF774D76-D839-40AD-AD3C-3012849F389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CFEA893-7DEF-4F35-BA8F-358CB1A62FB1}"/>
              </a:ext>
            </a:extLst>
          </p:cNvPr>
          <p:cNvSpPr>
            <a:spLocks noGrp="1"/>
          </p:cNvSpPr>
          <p:nvPr>
            <p:ph type="sldNum" sz="quarter" idx="12"/>
          </p:nvPr>
        </p:nvSpPr>
        <p:spPr/>
        <p:txBody>
          <a:bodyPr/>
          <a:lstStyle/>
          <a:p>
            <a:fld id="{BCF8F99F-5494-489C-98F5-BF45E364AF80}" type="slidenum">
              <a:rPr lang="en-US" smtClean="0"/>
              <a:t>‹#›</a:t>
            </a:fld>
            <a:endParaRPr lang="en-US"/>
          </a:p>
        </p:txBody>
      </p:sp>
    </p:spTree>
    <p:extLst>
      <p:ext uri="{BB962C8B-B14F-4D97-AF65-F5344CB8AC3E}">
        <p14:creationId xmlns:p14="http://schemas.microsoft.com/office/powerpoint/2010/main" val="1098564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68956-18E9-4374-9A7F-6B5D860BA0E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6C41128-6CFA-4A2C-95F9-F6CF838D6079}"/>
              </a:ext>
            </a:extLst>
          </p:cNvPr>
          <p:cNvSpPr>
            <a:spLocks noGrp="1"/>
          </p:cNvSpPr>
          <p:nvPr>
            <p:ph type="dt" sz="half" idx="10"/>
          </p:nvPr>
        </p:nvSpPr>
        <p:spPr/>
        <p:txBody>
          <a:bodyPr/>
          <a:lstStyle/>
          <a:p>
            <a:fld id="{09E59E19-B3ED-4493-AE55-7C26CC2634F7}" type="datetimeFigureOut">
              <a:rPr lang="en-US" smtClean="0"/>
              <a:t>6/8/2023</a:t>
            </a:fld>
            <a:endParaRPr lang="en-US"/>
          </a:p>
        </p:txBody>
      </p:sp>
      <p:sp>
        <p:nvSpPr>
          <p:cNvPr id="4" name="Footer Placeholder 3">
            <a:extLst>
              <a:ext uri="{FF2B5EF4-FFF2-40B4-BE49-F238E27FC236}">
                <a16:creationId xmlns:a16="http://schemas.microsoft.com/office/drawing/2014/main" id="{6A782A4F-B1D2-41C4-AC41-2335E3AF19B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1CFD38F-B895-44D3-8718-30A22330776B}"/>
              </a:ext>
            </a:extLst>
          </p:cNvPr>
          <p:cNvSpPr>
            <a:spLocks noGrp="1"/>
          </p:cNvSpPr>
          <p:nvPr>
            <p:ph type="sldNum" sz="quarter" idx="12"/>
          </p:nvPr>
        </p:nvSpPr>
        <p:spPr/>
        <p:txBody>
          <a:bodyPr/>
          <a:lstStyle/>
          <a:p>
            <a:fld id="{BCF8F99F-5494-489C-98F5-BF45E364AF80}" type="slidenum">
              <a:rPr lang="en-US" smtClean="0"/>
              <a:t>‹#›</a:t>
            </a:fld>
            <a:endParaRPr lang="en-US"/>
          </a:p>
        </p:txBody>
      </p:sp>
    </p:spTree>
    <p:extLst>
      <p:ext uri="{BB962C8B-B14F-4D97-AF65-F5344CB8AC3E}">
        <p14:creationId xmlns:p14="http://schemas.microsoft.com/office/powerpoint/2010/main" val="4061276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6BF673-3EE9-4AF7-8A3C-D3279B9C6EA7}"/>
              </a:ext>
            </a:extLst>
          </p:cNvPr>
          <p:cNvSpPr>
            <a:spLocks noGrp="1"/>
          </p:cNvSpPr>
          <p:nvPr>
            <p:ph type="dt" sz="half" idx="10"/>
          </p:nvPr>
        </p:nvSpPr>
        <p:spPr/>
        <p:txBody>
          <a:bodyPr/>
          <a:lstStyle/>
          <a:p>
            <a:fld id="{09E59E19-B3ED-4493-AE55-7C26CC2634F7}" type="datetimeFigureOut">
              <a:rPr lang="en-US" smtClean="0"/>
              <a:t>6/8/2023</a:t>
            </a:fld>
            <a:endParaRPr lang="en-US"/>
          </a:p>
        </p:txBody>
      </p:sp>
      <p:sp>
        <p:nvSpPr>
          <p:cNvPr id="3" name="Footer Placeholder 2">
            <a:extLst>
              <a:ext uri="{FF2B5EF4-FFF2-40B4-BE49-F238E27FC236}">
                <a16:creationId xmlns:a16="http://schemas.microsoft.com/office/drawing/2014/main" id="{9A6B0B2B-3703-4DC8-AC80-D00554C02B6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9F8DCCB-771C-4C2C-BFC1-2AF55A242254}"/>
              </a:ext>
            </a:extLst>
          </p:cNvPr>
          <p:cNvSpPr>
            <a:spLocks noGrp="1"/>
          </p:cNvSpPr>
          <p:nvPr>
            <p:ph type="sldNum" sz="quarter" idx="12"/>
          </p:nvPr>
        </p:nvSpPr>
        <p:spPr/>
        <p:txBody>
          <a:bodyPr/>
          <a:lstStyle/>
          <a:p>
            <a:fld id="{BCF8F99F-5494-489C-98F5-BF45E364AF80}" type="slidenum">
              <a:rPr lang="en-US" smtClean="0"/>
              <a:t>‹#›</a:t>
            </a:fld>
            <a:endParaRPr lang="en-US"/>
          </a:p>
        </p:txBody>
      </p:sp>
    </p:spTree>
    <p:extLst>
      <p:ext uri="{BB962C8B-B14F-4D97-AF65-F5344CB8AC3E}">
        <p14:creationId xmlns:p14="http://schemas.microsoft.com/office/powerpoint/2010/main" val="3417861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449B22-8FFD-475C-B9C3-620BBC5D57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CF981C6-F4A7-4CDD-810E-54BD04F573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7DF2352-689E-4D12-B76E-B01CFE1AD4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78C5F3D-D27B-4796-ADF3-3C244D3BAE76}"/>
              </a:ext>
            </a:extLst>
          </p:cNvPr>
          <p:cNvSpPr>
            <a:spLocks noGrp="1"/>
          </p:cNvSpPr>
          <p:nvPr>
            <p:ph type="dt" sz="half" idx="10"/>
          </p:nvPr>
        </p:nvSpPr>
        <p:spPr/>
        <p:txBody>
          <a:bodyPr/>
          <a:lstStyle/>
          <a:p>
            <a:fld id="{09E59E19-B3ED-4493-AE55-7C26CC2634F7}" type="datetimeFigureOut">
              <a:rPr lang="en-US" smtClean="0"/>
              <a:t>6/8/2023</a:t>
            </a:fld>
            <a:endParaRPr lang="en-US"/>
          </a:p>
        </p:txBody>
      </p:sp>
      <p:sp>
        <p:nvSpPr>
          <p:cNvPr id="6" name="Footer Placeholder 5">
            <a:extLst>
              <a:ext uri="{FF2B5EF4-FFF2-40B4-BE49-F238E27FC236}">
                <a16:creationId xmlns:a16="http://schemas.microsoft.com/office/drawing/2014/main" id="{48D88BA9-515D-47F9-8E04-B70703B103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A621E1E-C772-48E2-9E01-201BA23D9FE2}"/>
              </a:ext>
            </a:extLst>
          </p:cNvPr>
          <p:cNvSpPr>
            <a:spLocks noGrp="1"/>
          </p:cNvSpPr>
          <p:nvPr>
            <p:ph type="sldNum" sz="quarter" idx="12"/>
          </p:nvPr>
        </p:nvSpPr>
        <p:spPr/>
        <p:txBody>
          <a:bodyPr/>
          <a:lstStyle/>
          <a:p>
            <a:fld id="{BCF8F99F-5494-489C-98F5-BF45E364AF80}" type="slidenum">
              <a:rPr lang="en-US" smtClean="0"/>
              <a:t>‹#›</a:t>
            </a:fld>
            <a:endParaRPr lang="en-US"/>
          </a:p>
        </p:txBody>
      </p:sp>
    </p:spTree>
    <p:extLst>
      <p:ext uri="{BB962C8B-B14F-4D97-AF65-F5344CB8AC3E}">
        <p14:creationId xmlns:p14="http://schemas.microsoft.com/office/powerpoint/2010/main" val="689741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7383B3-9D9C-4779-AC76-6E2451601A2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F955275-2161-4D99-918B-5D0F853F68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23D7CE4-E09F-478C-8D61-756A8376A1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E41C651-1287-47DE-99A4-AC185247C043}"/>
              </a:ext>
            </a:extLst>
          </p:cNvPr>
          <p:cNvSpPr>
            <a:spLocks noGrp="1"/>
          </p:cNvSpPr>
          <p:nvPr>
            <p:ph type="dt" sz="half" idx="10"/>
          </p:nvPr>
        </p:nvSpPr>
        <p:spPr/>
        <p:txBody>
          <a:bodyPr/>
          <a:lstStyle/>
          <a:p>
            <a:fld id="{09E59E19-B3ED-4493-AE55-7C26CC2634F7}" type="datetimeFigureOut">
              <a:rPr lang="en-US" smtClean="0"/>
              <a:t>6/8/2023</a:t>
            </a:fld>
            <a:endParaRPr lang="en-US"/>
          </a:p>
        </p:txBody>
      </p:sp>
      <p:sp>
        <p:nvSpPr>
          <p:cNvPr id="6" name="Footer Placeholder 5">
            <a:extLst>
              <a:ext uri="{FF2B5EF4-FFF2-40B4-BE49-F238E27FC236}">
                <a16:creationId xmlns:a16="http://schemas.microsoft.com/office/drawing/2014/main" id="{60C27E96-A0A9-43A2-ACF7-6CB9E8469C2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FDC77DF-92D3-40F5-8A7F-7B86EBD42DFD}"/>
              </a:ext>
            </a:extLst>
          </p:cNvPr>
          <p:cNvSpPr>
            <a:spLocks noGrp="1"/>
          </p:cNvSpPr>
          <p:nvPr>
            <p:ph type="sldNum" sz="quarter" idx="12"/>
          </p:nvPr>
        </p:nvSpPr>
        <p:spPr/>
        <p:txBody>
          <a:bodyPr/>
          <a:lstStyle/>
          <a:p>
            <a:fld id="{BCF8F99F-5494-489C-98F5-BF45E364AF80}" type="slidenum">
              <a:rPr lang="en-US" smtClean="0"/>
              <a:t>‹#›</a:t>
            </a:fld>
            <a:endParaRPr lang="en-US"/>
          </a:p>
        </p:txBody>
      </p:sp>
    </p:spTree>
    <p:extLst>
      <p:ext uri="{BB962C8B-B14F-4D97-AF65-F5344CB8AC3E}">
        <p14:creationId xmlns:p14="http://schemas.microsoft.com/office/powerpoint/2010/main" val="149413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4385E5B-C4C8-43E0-8A7C-10E8091A3F8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AE63049-B290-4A73-A943-C2497FB393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47B047-777A-455B-84DA-1893C2EEC3A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E59E19-B3ED-4493-AE55-7C26CC2634F7}" type="datetimeFigureOut">
              <a:rPr lang="en-US" smtClean="0"/>
              <a:t>6/8/2023</a:t>
            </a:fld>
            <a:endParaRPr lang="en-US"/>
          </a:p>
        </p:txBody>
      </p:sp>
      <p:sp>
        <p:nvSpPr>
          <p:cNvPr id="5" name="Footer Placeholder 4">
            <a:extLst>
              <a:ext uri="{FF2B5EF4-FFF2-40B4-BE49-F238E27FC236}">
                <a16:creationId xmlns:a16="http://schemas.microsoft.com/office/drawing/2014/main" id="{935386A3-4032-42FD-BF1B-A4B6153A91B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1EF4927-A1B4-4351-B5D7-FE6D6E9011F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F8F99F-5494-489C-98F5-BF45E364AF80}" type="slidenum">
              <a:rPr lang="en-US" smtClean="0"/>
              <a:t>‹#›</a:t>
            </a:fld>
            <a:endParaRPr lang="en-US"/>
          </a:p>
        </p:txBody>
      </p:sp>
    </p:spTree>
    <p:extLst>
      <p:ext uri="{BB962C8B-B14F-4D97-AF65-F5344CB8AC3E}">
        <p14:creationId xmlns:p14="http://schemas.microsoft.com/office/powerpoint/2010/main" val="36142959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ADBC9EF-F5E9-491E-8103-78E363518C09}"/>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9939"/>
            <a:ext cx="1252331" cy="1112424"/>
          </a:xfrm>
          <a:prstGeom prst="rect">
            <a:avLst/>
          </a:prstGeom>
          <a:noFill/>
          <a:ln>
            <a:noFill/>
          </a:ln>
        </p:spPr>
      </p:pic>
      <p:sp>
        <p:nvSpPr>
          <p:cNvPr id="5" name="Title 5">
            <a:extLst>
              <a:ext uri="{FF2B5EF4-FFF2-40B4-BE49-F238E27FC236}">
                <a16:creationId xmlns:a16="http://schemas.microsoft.com/office/drawing/2014/main" id="{48D8A9E6-426A-4206-80C0-14931C1E20C7}"/>
              </a:ext>
            </a:extLst>
          </p:cNvPr>
          <p:cNvSpPr txBox="1">
            <a:spLocks/>
          </p:cNvSpPr>
          <p:nvPr/>
        </p:nvSpPr>
        <p:spPr>
          <a:xfrm>
            <a:off x="1284099" y="171907"/>
            <a:ext cx="6229883" cy="4817536"/>
          </a:xfrm>
          <a:prstGeom prst="rect">
            <a:avLst/>
          </a:prstGeom>
          <a:solidFill>
            <a:srgbClr val="003399"/>
          </a:solidFill>
        </p:spPr>
        <p:txBody>
          <a:bodyPr vert="horz" lIns="91440" tIns="45720" rIns="91440" bIns="45720" rtlCol="0" anchor="ctr">
            <a:normAutofit/>
          </a:bodyPr>
          <a:lstStyle>
            <a:lvl1pPr marL="0" indent="0" algn="ctr" defTabSz="914400" rtl="0" eaLnBrk="1" latinLnBrk="0" hangingPunct="1">
              <a:lnSpc>
                <a:spcPct val="90000"/>
              </a:lnSpc>
              <a:spcBef>
                <a:spcPct val="0"/>
              </a:spcBef>
              <a:buFont typeface="Arial" pitchFamily="34" charset="0"/>
              <a:buNone/>
              <a:defRPr sz="4000" b="1" kern="1200">
                <a:solidFill>
                  <a:schemeClr val="tx1"/>
                </a:solidFill>
                <a:latin typeface="+mj-lt"/>
                <a:ea typeface="+mj-ea"/>
                <a:cs typeface="+mj-cs"/>
              </a:defRPr>
            </a:lvl1pPr>
          </a:lstStyle>
          <a:p>
            <a:r>
              <a:rPr lang="en-US" dirty="0">
                <a:solidFill>
                  <a:schemeClr val="bg1"/>
                </a:solidFill>
              </a:rPr>
              <a:t>Maternal and Perinatal Death Surveillance and </a:t>
            </a:r>
            <a:r>
              <a:rPr lang="en-US">
                <a:solidFill>
                  <a:schemeClr val="bg1"/>
                </a:solidFill>
              </a:rPr>
              <a:t>Response [MPDSR]</a:t>
            </a:r>
            <a:br>
              <a:rPr lang="en-US" sz="9600" dirty="0">
                <a:solidFill>
                  <a:schemeClr val="bg1"/>
                </a:solidFill>
              </a:rPr>
            </a:br>
            <a:br>
              <a:rPr lang="en-US" dirty="0">
                <a:solidFill>
                  <a:schemeClr val="bg1"/>
                </a:solidFill>
              </a:rPr>
            </a:br>
            <a:r>
              <a:rPr lang="en-US" sz="4400" dirty="0">
                <a:solidFill>
                  <a:schemeClr val="bg1"/>
                </a:solidFill>
              </a:rPr>
              <a:t>-</a:t>
            </a:r>
            <a:r>
              <a:rPr lang="en-US" sz="3600" dirty="0">
                <a:solidFill>
                  <a:schemeClr val="bg1"/>
                </a:solidFill>
                <a:cs typeface="Calibri" pitchFamily="34" charset="0"/>
              </a:rPr>
              <a:t> Key Terminologies</a:t>
            </a:r>
            <a:r>
              <a:rPr lang="en-US" sz="3600" dirty="0">
                <a:solidFill>
                  <a:schemeClr val="bg1"/>
                </a:solidFill>
              </a:rPr>
              <a:t> -</a:t>
            </a:r>
          </a:p>
        </p:txBody>
      </p:sp>
      <p:pic>
        <p:nvPicPr>
          <p:cNvPr id="6" name="Picture 5">
            <a:extLst>
              <a:ext uri="{FF2B5EF4-FFF2-40B4-BE49-F238E27FC236}">
                <a16:creationId xmlns:a16="http://schemas.microsoft.com/office/drawing/2014/main" id="{F89FA932-BE84-40FB-AD08-DDEB34C1CA5B}"/>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553738" y="171907"/>
            <a:ext cx="4679559" cy="4817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a:extLst>
              <a:ext uri="{FF2B5EF4-FFF2-40B4-BE49-F238E27FC236}">
                <a16:creationId xmlns:a16="http://schemas.microsoft.com/office/drawing/2014/main" id="{5F9646ED-5AC0-49D2-8C17-BFFB2A5F413D}"/>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49900" y="5108215"/>
            <a:ext cx="629708" cy="483130"/>
          </a:xfrm>
          <a:prstGeom prst="rect">
            <a:avLst/>
          </a:prstGeom>
          <a:noFill/>
          <a:ln>
            <a:noFill/>
          </a:ln>
        </p:spPr>
      </p:pic>
      <p:sp>
        <p:nvSpPr>
          <p:cNvPr id="8" name="TextBox 7">
            <a:extLst>
              <a:ext uri="{FF2B5EF4-FFF2-40B4-BE49-F238E27FC236}">
                <a16:creationId xmlns:a16="http://schemas.microsoft.com/office/drawing/2014/main" id="{379D0E90-5A84-4B9A-88C8-0BE18B825DAF}"/>
              </a:ext>
            </a:extLst>
          </p:cNvPr>
          <p:cNvSpPr txBox="1"/>
          <p:nvPr/>
        </p:nvSpPr>
        <p:spPr>
          <a:xfrm>
            <a:off x="5307018" y="5656036"/>
            <a:ext cx="3607019" cy="1077218"/>
          </a:xfrm>
          <a:prstGeom prst="rect">
            <a:avLst/>
          </a:prstGeom>
          <a:noFill/>
        </p:spPr>
        <p:txBody>
          <a:bodyPr wrap="square" rtlCol="0">
            <a:spAutoFit/>
          </a:bodyPr>
          <a:lstStyle/>
          <a:p>
            <a:pPr algn="ctr"/>
            <a:r>
              <a:rPr lang="ne-NP" sz="1600" dirty="0">
                <a:solidFill>
                  <a:srgbClr val="FF0000"/>
                </a:solidFill>
              </a:rPr>
              <a:t>नेपाल सरकार</a:t>
            </a:r>
          </a:p>
          <a:p>
            <a:pPr algn="ctr"/>
            <a:r>
              <a:rPr lang="ne-NP" sz="1600" dirty="0">
                <a:solidFill>
                  <a:srgbClr val="FF0000"/>
                </a:solidFill>
              </a:rPr>
              <a:t>स्वास्थ्य तथा जनसंख्या मंत्रालय</a:t>
            </a:r>
          </a:p>
          <a:p>
            <a:pPr algn="ctr"/>
            <a:r>
              <a:rPr lang="ne-NP" sz="1600" dirty="0">
                <a:solidFill>
                  <a:srgbClr val="FF0000"/>
                </a:solidFill>
              </a:rPr>
              <a:t>स्वास्थ्य सेवा विभाग</a:t>
            </a:r>
          </a:p>
          <a:p>
            <a:pPr algn="ctr"/>
            <a:r>
              <a:rPr lang="ne-NP" sz="1600" dirty="0">
                <a:solidFill>
                  <a:srgbClr val="FF0000"/>
                </a:solidFill>
              </a:rPr>
              <a:t>परिवार कल्याण महाशाखा</a:t>
            </a:r>
            <a:endParaRPr lang="en-US" sz="1600" dirty="0">
              <a:solidFill>
                <a:srgbClr val="FF0000"/>
              </a:solidFill>
            </a:endParaRPr>
          </a:p>
        </p:txBody>
      </p:sp>
      <p:sp>
        <p:nvSpPr>
          <p:cNvPr id="9" name="Oval 8">
            <a:extLst>
              <a:ext uri="{FF2B5EF4-FFF2-40B4-BE49-F238E27FC236}">
                <a16:creationId xmlns:a16="http://schemas.microsoft.com/office/drawing/2014/main" id="{B42BE239-68BF-4F08-BD67-AE1F0F9EB56E}"/>
              </a:ext>
            </a:extLst>
          </p:cNvPr>
          <p:cNvSpPr/>
          <p:nvPr/>
        </p:nvSpPr>
        <p:spPr>
          <a:xfrm>
            <a:off x="9143999" y="1956787"/>
            <a:ext cx="1331843" cy="1472213"/>
          </a:xfrm>
          <a:prstGeom prst="ellipse">
            <a:avLst/>
          </a:prstGeom>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b="1" dirty="0">
                <a:solidFill>
                  <a:srgbClr val="000000"/>
                </a:solidFill>
                <a:effectLst/>
                <a:latin typeface="Kokila" panose="020B0604020202020204" pitchFamily="34" charset="0"/>
                <a:ea typeface="Times New Roman" panose="02020603050405020304" pitchFamily="18" charset="0"/>
              </a:rPr>
              <a:t>Every Mother and Child Counts </a:t>
            </a:r>
            <a:endParaRPr lang="en-US" b="1" dirty="0">
              <a:effectLst/>
              <a:latin typeface="Kokila" panose="020B0604020202020204" pitchFamily="34" charset="0"/>
              <a:ea typeface="Times New Roman" panose="02020603050405020304" pitchFamily="18" charset="0"/>
            </a:endParaRPr>
          </a:p>
        </p:txBody>
      </p:sp>
      <p:grpSp>
        <p:nvGrpSpPr>
          <p:cNvPr id="2" name="Group 1">
            <a:extLst>
              <a:ext uri="{FF2B5EF4-FFF2-40B4-BE49-F238E27FC236}">
                <a16:creationId xmlns:a16="http://schemas.microsoft.com/office/drawing/2014/main" id="{0B36B568-DB51-4015-BD89-7078D06BD88E}"/>
              </a:ext>
            </a:extLst>
          </p:cNvPr>
          <p:cNvGrpSpPr/>
          <p:nvPr/>
        </p:nvGrpSpPr>
        <p:grpSpPr>
          <a:xfrm>
            <a:off x="7573616" y="171907"/>
            <a:ext cx="4679559" cy="4817536"/>
            <a:chOff x="7573616" y="171907"/>
            <a:chExt cx="4679559" cy="4817536"/>
          </a:xfrm>
        </p:grpSpPr>
        <p:pic>
          <p:nvPicPr>
            <p:cNvPr id="10" name="Picture 9">
              <a:extLst>
                <a:ext uri="{FF2B5EF4-FFF2-40B4-BE49-F238E27FC236}">
                  <a16:creationId xmlns:a16="http://schemas.microsoft.com/office/drawing/2014/main" id="{9FD982AB-4CE6-49BE-901C-24AEDE8AF5D6}"/>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573616" y="171907"/>
              <a:ext cx="4679559" cy="4817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Oval 10">
              <a:extLst>
                <a:ext uri="{FF2B5EF4-FFF2-40B4-BE49-F238E27FC236}">
                  <a16:creationId xmlns:a16="http://schemas.microsoft.com/office/drawing/2014/main" id="{836BC61B-BEAE-4342-B564-1ACFE1B190D3}"/>
                </a:ext>
              </a:extLst>
            </p:cNvPr>
            <p:cNvSpPr/>
            <p:nvPr/>
          </p:nvSpPr>
          <p:spPr>
            <a:xfrm>
              <a:off x="9163877" y="1956787"/>
              <a:ext cx="1331843" cy="1472213"/>
            </a:xfrm>
            <a:prstGeom prst="ellipse">
              <a:avLst/>
            </a:prstGeom>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b="1" dirty="0">
                  <a:solidFill>
                    <a:srgbClr val="000000"/>
                  </a:solidFill>
                  <a:effectLst/>
                  <a:latin typeface="Kokila" panose="020B0604020202020204" pitchFamily="34" charset="0"/>
                  <a:ea typeface="Times New Roman" panose="02020603050405020304" pitchFamily="18" charset="0"/>
                </a:rPr>
                <a:t>Every Mother and Child Counts </a:t>
              </a:r>
              <a:endParaRPr lang="en-US" b="1" dirty="0">
                <a:effectLst/>
                <a:latin typeface="Kokila" panose="020B0604020202020204" pitchFamily="34" charset="0"/>
                <a:ea typeface="Times New Roman" panose="02020603050405020304" pitchFamily="18" charset="0"/>
              </a:endParaRPr>
            </a:p>
          </p:txBody>
        </p:sp>
      </p:grpSp>
    </p:spTree>
    <p:extLst>
      <p:ext uri="{BB962C8B-B14F-4D97-AF65-F5344CB8AC3E}">
        <p14:creationId xmlns:p14="http://schemas.microsoft.com/office/powerpoint/2010/main" val="7075976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4071" y="327391"/>
            <a:ext cx="10703858" cy="744071"/>
          </a:xfrm>
        </p:spPr>
        <p:txBody>
          <a:bodyPr/>
          <a:lstStyle/>
          <a:p>
            <a:r>
              <a:rPr lang="en-US" dirty="0">
                <a:solidFill>
                  <a:srgbClr val="000000"/>
                </a:solidFill>
              </a:rPr>
              <a:t>Question no. 6</a:t>
            </a:r>
          </a:p>
        </p:txBody>
      </p:sp>
      <p:sp>
        <p:nvSpPr>
          <p:cNvPr id="3" name="Content Placeholder 2"/>
          <p:cNvSpPr>
            <a:spLocks noGrp="1"/>
          </p:cNvSpPr>
          <p:nvPr>
            <p:ph idx="1"/>
          </p:nvPr>
        </p:nvSpPr>
        <p:spPr>
          <a:xfrm>
            <a:off x="587829" y="1518558"/>
            <a:ext cx="10842172" cy="4620986"/>
          </a:xfrm>
        </p:spPr>
        <p:txBody>
          <a:bodyPr>
            <a:normAutofit/>
          </a:bodyPr>
          <a:lstStyle/>
          <a:p>
            <a:pPr lvl="0" algn="just"/>
            <a:r>
              <a:rPr lang="en-US" sz="4000" dirty="0"/>
              <a:t>Which period is referred as perinatal period?</a:t>
            </a:r>
          </a:p>
          <a:p>
            <a:pPr lvl="0" algn="just"/>
            <a:r>
              <a:rPr lang="en-US" sz="4000" dirty="0"/>
              <a:t>Answer: From 28 weeks of pregnancy to 7 days after birth</a:t>
            </a:r>
          </a:p>
        </p:txBody>
      </p:sp>
      <p:sp>
        <p:nvSpPr>
          <p:cNvPr id="5" name="Slide Number Placeholder 4"/>
          <p:cNvSpPr>
            <a:spLocks noGrp="1"/>
          </p:cNvSpPr>
          <p:nvPr>
            <p:ph type="sldNum" sz="quarter" idx="12"/>
          </p:nvPr>
        </p:nvSpPr>
        <p:spPr/>
        <p:txBody>
          <a:bodyPr/>
          <a:lstStyle/>
          <a:p>
            <a:fld id="{0FF54DE5-C571-48E8-A5BC-B369434E2F44}" type="slidenum">
              <a:rPr lang="en-US" smtClean="0"/>
              <a:pPr/>
              <a:t>10</a:t>
            </a:fld>
            <a:endParaRPr lang="en-US"/>
          </a:p>
        </p:txBody>
      </p:sp>
    </p:spTree>
    <p:extLst>
      <p:ext uri="{BB962C8B-B14F-4D97-AF65-F5344CB8AC3E}">
        <p14:creationId xmlns:p14="http://schemas.microsoft.com/office/powerpoint/2010/main" val="3779899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3718" y="297434"/>
            <a:ext cx="10703858" cy="744071"/>
          </a:xfrm>
        </p:spPr>
        <p:txBody>
          <a:bodyPr/>
          <a:lstStyle/>
          <a:p>
            <a:r>
              <a:rPr lang="en-US" dirty="0">
                <a:solidFill>
                  <a:srgbClr val="000000"/>
                </a:solidFill>
              </a:rPr>
              <a:t>Question no. 7</a:t>
            </a:r>
          </a:p>
        </p:txBody>
      </p:sp>
      <p:sp>
        <p:nvSpPr>
          <p:cNvPr id="3" name="Content Placeholder 2"/>
          <p:cNvSpPr>
            <a:spLocks noGrp="1"/>
          </p:cNvSpPr>
          <p:nvPr>
            <p:ph idx="1"/>
          </p:nvPr>
        </p:nvSpPr>
        <p:spPr>
          <a:xfrm>
            <a:off x="506186" y="1273630"/>
            <a:ext cx="11031390" cy="4914900"/>
          </a:xfrm>
        </p:spPr>
        <p:txBody>
          <a:bodyPr>
            <a:normAutofit/>
          </a:bodyPr>
          <a:lstStyle/>
          <a:p>
            <a:pPr lvl="0" algn="just"/>
            <a:r>
              <a:rPr lang="en-US" sz="4000" dirty="0"/>
              <a:t>Expulsion of a dead fetus weighing 1000 gm or at/after 28 weeks of gestation is known as?</a:t>
            </a:r>
          </a:p>
          <a:p>
            <a:pPr lvl="0"/>
            <a:r>
              <a:rPr lang="en-US" sz="4000" dirty="0"/>
              <a:t>Answer: Still birth </a:t>
            </a:r>
          </a:p>
        </p:txBody>
      </p:sp>
      <p:sp>
        <p:nvSpPr>
          <p:cNvPr id="5" name="Slide Number Placeholder 4"/>
          <p:cNvSpPr>
            <a:spLocks noGrp="1"/>
          </p:cNvSpPr>
          <p:nvPr>
            <p:ph type="sldNum" sz="quarter" idx="12"/>
          </p:nvPr>
        </p:nvSpPr>
        <p:spPr/>
        <p:txBody>
          <a:bodyPr/>
          <a:lstStyle/>
          <a:p>
            <a:fld id="{0FF54DE5-C571-48E8-A5BC-B369434E2F44}" type="slidenum">
              <a:rPr lang="en-US" smtClean="0"/>
              <a:pPr/>
              <a:t>11</a:t>
            </a:fld>
            <a:endParaRPr lang="en-US"/>
          </a:p>
        </p:txBody>
      </p:sp>
    </p:spTree>
    <p:extLst>
      <p:ext uri="{BB962C8B-B14F-4D97-AF65-F5344CB8AC3E}">
        <p14:creationId xmlns:p14="http://schemas.microsoft.com/office/powerpoint/2010/main" val="1748001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4071" y="464243"/>
            <a:ext cx="10703858" cy="744071"/>
          </a:xfrm>
        </p:spPr>
        <p:txBody>
          <a:bodyPr/>
          <a:lstStyle/>
          <a:p>
            <a:r>
              <a:rPr lang="en-US" dirty="0">
                <a:solidFill>
                  <a:srgbClr val="000000"/>
                </a:solidFill>
              </a:rPr>
              <a:t>Question no. 8</a:t>
            </a:r>
          </a:p>
        </p:txBody>
      </p:sp>
      <p:sp>
        <p:nvSpPr>
          <p:cNvPr id="3" name="Content Placeholder 2"/>
          <p:cNvSpPr>
            <a:spLocks noGrp="1"/>
          </p:cNvSpPr>
          <p:nvPr>
            <p:ph idx="1"/>
          </p:nvPr>
        </p:nvSpPr>
        <p:spPr>
          <a:xfrm>
            <a:off x="571500" y="1322614"/>
            <a:ext cx="11119757" cy="4620986"/>
          </a:xfrm>
        </p:spPr>
        <p:txBody>
          <a:bodyPr>
            <a:normAutofit/>
          </a:bodyPr>
          <a:lstStyle/>
          <a:p>
            <a:pPr algn="just"/>
            <a:r>
              <a:rPr lang="en-US" sz="4000" dirty="0"/>
              <a:t>If a woman died during pregnancy or within 42 days of termination of pregnancy due to pregnancy related causes or other conditions aggravated by pregnancy or its management, what is this known as?</a:t>
            </a:r>
          </a:p>
          <a:p>
            <a:pPr algn="just"/>
            <a:r>
              <a:rPr lang="en-US" sz="4000" dirty="0"/>
              <a:t>Answer: Maternal death</a:t>
            </a:r>
          </a:p>
        </p:txBody>
      </p:sp>
      <p:sp>
        <p:nvSpPr>
          <p:cNvPr id="5" name="Slide Number Placeholder 4"/>
          <p:cNvSpPr>
            <a:spLocks noGrp="1"/>
          </p:cNvSpPr>
          <p:nvPr>
            <p:ph type="sldNum" sz="quarter" idx="12"/>
          </p:nvPr>
        </p:nvSpPr>
        <p:spPr/>
        <p:txBody>
          <a:bodyPr/>
          <a:lstStyle/>
          <a:p>
            <a:fld id="{0FF54DE5-C571-48E8-A5BC-B369434E2F44}" type="slidenum">
              <a:rPr lang="en-US" smtClean="0"/>
              <a:pPr/>
              <a:t>12</a:t>
            </a:fld>
            <a:endParaRPr lang="en-US"/>
          </a:p>
        </p:txBody>
      </p:sp>
    </p:spTree>
    <p:extLst>
      <p:ext uri="{BB962C8B-B14F-4D97-AF65-F5344CB8AC3E}">
        <p14:creationId xmlns:p14="http://schemas.microsoft.com/office/powerpoint/2010/main" val="116464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4071" y="341198"/>
            <a:ext cx="10703858" cy="744071"/>
          </a:xfrm>
        </p:spPr>
        <p:txBody>
          <a:bodyPr/>
          <a:lstStyle/>
          <a:p>
            <a:r>
              <a:rPr lang="en-US" dirty="0">
                <a:solidFill>
                  <a:srgbClr val="000000"/>
                </a:solidFill>
              </a:rPr>
              <a:t>Question no. 9</a:t>
            </a:r>
          </a:p>
        </p:txBody>
      </p:sp>
      <p:sp>
        <p:nvSpPr>
          <p:cNvPr id="3" name="Content Placeholder 2"/>
          <p:cNvSpPr>
            <a:spLocks noGrp="1"/>
          </p:cNvSpPr>
          <p:nvPr>
            <p:ph idx="1"/>
          </p:nvPr>
        </p:nvSpPr>
        <p:spPr>
          <a:xfrm>
            <a:off x="587829" y="1273630"/>
            <a:ext cx="10842172" cy="4767942"/>
          </a:xfrm>
        </p:spPr>
        <p:txBody>
          <a:bodyPr>
            <a:normAutofit/>
          </a:bodyPr>
          <a:lstStyle/>
          <a:p>
            <a:pPr lvl="0" algn="just"/>
            <a:r>
              <a:rPr lang="en-AU" sz="4000" dirty="0"/>
              <a:t>Death of a woman resulting from obstetric complications of the pregnant state is known as</a:t>
            </a:r>
            <a:endParaRPr lang="en-US" sz="4000" dirty="0"/>
          </a:p>
          <a:p>
            <a:pPr lvl="0"/>
            <a:r>
              <a:rPr lang="en-US" sz="4000" dirty="0"/>
              <a:t>Answer: Direct Maternal Death</a:t>
            </a:r>
          </a:p>
        </p:txBody>
      </p:sp>
      <p:sp>
        <p:nvSpPr>
          <p:cNvPr id="5" name="Slide Number Placeholder 4"/>
          <p:cNvSpPr>
            <a:spLocks noGrp="1"/>
          </p:cNvSpPr>
          <p:nvPr>
            <p:ph type="sldNum" sz="quarter" idx="12"/>
          </p:nvPr>
        </p:nvSpPr>
        <p:spPr/>
        <p:txBody>
          <a:bodyPr/>
          <a:lstStyle/>
          <a:p>
            <a:fld id="{0FF54DE5-C571-48E8-A5BC-B369434E2F44}" type="slidenum">
              <a:rPr lang="en-US" smtClean="0"/>
              <a:pPr/>
              <a:t>13</a:t>
            </a:fld>
            <a:endParaRPr lang="en-US"/>
          </a:p>
        </p:txBody>
      </p:sp>
    </p:spTree>
    <p:extLst>
      <p:ext uri="{BB962C8B-B14F-4D97-AF65-F5344CB8AC3E}">
        <p14:creationId xmlns:p14="http://schemas.microsoft.com/office/powerpoint/2010/main" val="3336235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4071" y="327391"/>
            <a:ext cx="10703858" cy="744071"/>
          </a:xfrm>
        </p:spPr>
        <p:txBody>
          <a:bodyPr/>
          <a:lstStyle/>
          <a:p>
            <a:r>
              <a:rPr lang="en-US" dirty="0">
                <a:solidFill>
                  <a:srgbClr val="000000"/>
                </a:solidFill>
              </a:rPr>
              <a:t>Question no. 10</a:t>
            </a:r>
          </a:p>
        </p:txBody>
      </p:sp>
      <p:sp>
        <p:nvSpPr>
          <p:cNvPr id="3" name="Content Placeholder 2"/>
          <p:cNvSpPr>
            <a:spLocks noGrp="1"/>
          </p:cNvSpPr>
          <p:nvPr>
            <p:ph idx="1"/>
          </p:nvPr>
        </p:nvSpPr>
        <p:spPr>
          <a:xfrm>
            <a:off x="522514" y="1436914"/>
            <a:ext cx="10907486" cy="4735286"/>
          </a:xfrm>
        </p:spPr>
        <p:txBody>
          <a:bodyPr>
            <a:normAutofit/>
          </a:bodyPr>
          <a:lstStyle/>
          <a:p>
            <a:pPr lvl="0" algn="just"/>
            <a:r>
              <a:rPr lang="en-US" sz="4000" dirty="0"/>
              <a:t>Death of pregnant women after  42 days of termination of  pregnancy within one year is known as </a:t>
            </a:r>
          </a:p>
          <a:p>
            <a:pPr lvl="0"/>
            <a:r>
              <a:rPr lang="en-US" sz="4000" dirty="0"/>
              <a:t>Answer: Late Maternal Death</a:t>
            </a:r>
          </a:p>
        </p:txBody>
      </p:sp>
      <p:sp>
        <p:nvSpPr>
          <p:cNvPr id="5" name="Slide Number Placeholder 4"/>
          <p:cNvSpPr>
            <a:spLocks noGrp="1"/>
          </p:cNvSpPr>
          <p:nvPr>
            <p:ph type="sldNum" sz="quarter" idx="12"/>
          </p:nvPr>
        </p:nvSpPr>
        <p:spPr/>
        <p:txBody>
          <a:bodyPr/>
          <a:lstStyle/>
          <a:p>
            <a:fld id="{0FF54DE5-C571-48E8-A5BC-B369434E2F44}" type="slidenum">
              <a:rPr lang="en-US" smtClean="0"/>
              <a:pPr/>
              <a:t>14</a:t>
            </a:fld>
            <a:endParaRPr lang="en-US"/>
          </a:p>
        </p:txBody>
      </p:sp>
    </p:spTree>
    <p:extLst>
      <p:ext uri="{BB962C8B-B14F-4D97-AF65-F5344CB8AC3E}">
        <p14:creationId xmlns:p14="http://schemas.microsoft.com/office/powerpoint/2010/main" val="657726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4071" y="264458"/>
            <a:ext cx="10703858" cy="744071"/>
          </a:xfrm>
        </p:spPr>
        <p:txBody>
          <a:bodyPr/>
          <a:lstStyle/>
          <a:p>
            <a:r>
              <a:rPr lang="en-US" dirty="0">
                <a:solidFill>
                  <a:srgbClr val="000000"/>
                </a:solidFill>
              </a:rPr>
              <a:t>Question no. 11</a:t>
            </a:r>
          </a:p>
        </p:txBody>
      </p:sp>
      <p:sp>
        <p:nvSpPr>
          <p:cNvPr id="3" name="Content Placeholder 2"/>
          <p:cNvSpPr>
            <a:spLocks noGrp="1"/>
          </p:cNvSpPr>
          <p:nvPr>
            <p:ph idx="1"/>
          </p:nvPr>
        </p:nvSpPr>
        <p:spPr>
          <a:xfrm>
            <a:off x="506186" y="1355272"/>
            <a:ext cx="11152414" cy="4735286"/>
          </a:xfrm>
        </p:spPr>
        <p:txBody>
          <a:bodyPr>
            <a:normAutofit/>
          </a:bodyPr>
          <a:lstStyle/>
          <a:p>
            <a:pPr lvl="0" algn="just"/>
            <a:r>
              <a:rPr lang="en-US" sz="4000" dirty="0"/>
              <a:t>Process of identifying cause of death using oral interview of relatives / friends / </a:t>
            </a:r>
            <a:r>
              <a:rPr lang="en-US" sz="4000" dirty="0" err="1"/>
              <a:t>neighbours</a:t>
            </a:r>
            <a:r>
              <a:rPr lang="en-US" sz="4000" dirty="0"/>
              <a:t> is known as</a:t>
            </a:r>
          </a:p>
          <a:p>
            <a:pPr lvl="0"/>
            <a:r>
              <a:rPr lang="en-US" sz="4000" dirty="0"/>
              <a:t>Answer: Verbal Autopsy</a:t>
            </a:r>
          </a:p>
        </p:txBody>
      </p:sp>
      <p:sp>
        <p:nvSpPr>
          <p:cNvPr id="5" name="Slide Number Placeholder 4"/>
          <p:cNvSpPr>
            <a:spLocks noGrp="1"/>
          </p:cNvSpPr>
          <p:nvPr>
            <p:ph type="sldNum" sz="quarter" idx="12"/>
          </p:nvPr>
        </p:nvSpPr>
        <p:spPr/>
        <p:txBody>
          <a:bodyPr/>
          <a:lstStyle/>
          <a:p>
            <a:fld id="{0FF54DE5-C571-48E8-A5BC-B369434E2F44}" type="slidenum">
              <a:rPr lang="en-US" smtClean="0"/>
              <a:pPr/>
              <a:t>15</a:t>
            </a:fld>
            <a:endParaRPr lang="en-US"/>
          </a:p>
        </p:txBody>
      </p:sp>
    </p:spTree>
    <p:extLst>
      <p:ext uri="{BB962C8B-B14F-4D97-AF65-F5344CB8AC3E}">
        <p14:creationId xmlns:p14="http://schemas.microsoft.com/office/powerpoint/2010/main" val="2282079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4071" y="381000"/>
            <a:ext cx="10703858" cy="744071"/>
          </a:xfrm>
        </p:spPr>
        <p:txBody>
          <a:bodyPr/>
          <a:lstStyle/>
          <a:p>
            <a:r>
              <a:rPr lang="en-US" dirty="0">
                <a:solidFill>
                  <a:srgbClr val="000000"/>
                </a:solidFill>
              </a:rPr>
              <a:t>Question no. 12</a:t>
            </a:r>
          </a:p>
        </p:txBody>
      </p:sp>
      <p:sp>
        <p:nvSpPr>
          <p:cNvPr id="3" name="Content Placeholder 2"/>
          <p:cNvSpPr>
            <a:spLocks noGrp="1"/>
          </p:cNvSpPr>
          <p:nvPr>
            <p:ph idx="1"/>
          </p:nvPr>
        </p:nvSpPr>
        <p:spPr>
          <a:xfrm>
            <a:off x="604156" y="1257300"/>
            <a:ext cx="10843773" cy="4963886"/>
          </a:xfrm>
        </p:spPr>
        <p:txBody>
          <a:bodyPr>
            <a:normAutofit/>
          </a:bodyPr>
          <a:lstStyle/>
          <a:p>
            <a:pPr lvl="0" algn="just"/>
            <a:r>
              <a:rPr lang="en-US" sz="4000" dirty="0"/>
              <a:t>Death of a woman due to previous existing condition/disease aggravated by pregnancy is known as</a:t>
            </a:r>
          </a:p>
          <a:p>
            <a:pPr lvl="0"/>
            <a:r>
              <a:rPr lang="en-US" sz="4000" dirty="0"/>
              <a:t>Answer: Indirect Maternal Death</a:t>
            </a:r>
          </a:p>
        </p:txBody>
      </p:sp>
      <p:sp>
        <p:nvSpPr>
          <p:cNvPr id="5" name="Slide Number Placeholder 4"/>
          <p:cNvSpPr>
            <a:spLocks noGrp="1"/>
          </p:cNvSpPr>
          <p:nvPr>
            <p:ph type="sldNum" sz="quarter" idx="12"/>
          </p:nvPr>
        </p:nvSpPr>
        <p:spPr/>
        <p:txBody>
          <a:bodyPr/>
          <a:lstStyle/>
          <a:p>
            <a:fld id="{0FF54DE5-C571-48E8-A5BC-B369434E2F44}" type="slidenum">
              <a:rPr lang="en-US" smtClean="0"/>
              <a:pPr/>
              <a:t>16</a:t>
            </a:fld>
            <a:endParaRPr lang="en-US"/>
          </a:p>
        </p:txBody>
      </p:sp>
    </p:spTree>
    <p:extLst>
      <p:ext uri="{BB962C8B-B14F-4D97-AF65-F5344CB8AC3E}">
        <p14:creationId xmlns:p14="http://schemas.microsoft.com/office/powerpoint/2010/main" val="1964559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4071" y="264458"/>
            <a:ext cx="10703858" cy="744071"/>
          </a:xfrm>
        </p:spPr>
        <p:txBody>
          <a:bodyPr/>
          <a:lstStyle/>
          <a:p>
            <a:r>
              <a:rPr lang="en-US" dirty="0">
                <a:solidFill>
                  <a:srgbClr val="000000"/>
                </a:solidFill>
              </a:rPr>
              <a:t>Question no. 13</a:t>
            </a:r>
          </a:p>
        </p:txBody>
      </p:sp>
      <p:sp>
        <p:nvSpPr>
          <p:cNvPr id="3" name="Content Placeholder 2"/>
          <p:cNvSpPr>
            <a:spLocks noGrp="1"/>
          </p:cNvSpPr>
          <p:nvPr>
            <p:ph idx="1"/>
          </p:nvPr>
        </p:nvSpPr>
        <p:spPr>
          <a:xfrm>
            <a:off x="587828" y="1273630"/>
            <a:ext cx="10860101" cy="4686300"/>
          </a:xfrm>
        </p:spPr>
        <p:txBody>
          <a:bodyPr>
            <a:normAutofit/>
          </a:bodyPr>
          <a:lstStyle/>
          <a:p>
            <a:pPr lvl="0" algn="just"/>
            <a:r>
              <a:rPr lang="en-US" sz="4000" dirty="0"/>
              <a:t>Death of fetus at/after 28 weeks of pregnancy or weighing more than 1000 gm up to 7 days following birth is known as</a:t>
            </a:r>
          </a:p>
          <a:p>
            <a:pPr lvl="0"/>
            <a:r>
              <a:rPr lang="en-US" sz="4000" dirty="0"/>
              <a:t>Answer: Perinatal Death</a:t>
            </a:r>
          </a:p>
        </p:txBody>
      </p:sp>
      <p:sp>
        <p:nvSpPr>
          <p:cNvPr id="5" name="Slide Number Placeholder 4"/>
          <p:cNvSpPr>
            <a:spLocks noGrp="1"/>
          </p:cNvSpPr>
          <p:nvPr>
            <p:ph type="sldNum" sz="quarter" idx="12"/>
          </p:nvPr>
        </p:nvSpPr>
        <p:spPr/>
        <p:txBody>
          <a:bodyPr/>
          <a:lstStyle/>
          <a:p>
            <a:fld id="{0FF54DE5-C571-48E8-A5BC-B369434E2F44}" type="slidenum">
              <a:rPr lang="en-US" smtClean="0"/>
              <a:pPr/>
              <a:t>17</a:t>
            </a:fld>
            <a:endParaRPr lang="en-US"/>
          </a:p>
        </p:txBody>
      </p:sp>
    </p:spTree>
    <p:extLst>
      <p:ext uri="{BB962C8B-B14F-4D97-AF65-F5344CB8AC3E}">
        <p14:creationId xmlns:p14="http://schemas.microsoft.com/office/powerpoint/2010/main" val="2233795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4071" y="381000"/>
            <a:ext cx="10703858" cy="744071"/>
          </a:xfrm>
        </p:spPr>
        <p:txBody>
          <a:bodyPr/>
          <a:lstStyle/>
          <a:p>
            <a:r>
              <a:rPr lang="en-US" dirty="0">
                <a:solidFill>
                  <a:srgbClr val="000000"/>
                </a:solidFill>
              </a:rPr>
              <a:t>Question no. 14</a:t>
            </a:r>
          </a:p>
        </p:txBody>
      </p:sp>
      <p:sp>
        <p:nvSpPr>
          <p:cNvPr id="3" name="Content Placeholder 2"/>
          <p:cNvSpPr>
            <a:spLocks noGrp="1"/>
          </p:cNvSpPr>
          <p:nvPr>
            <p:ph idx="1"/>
          </p:nvPr>
        </p:nvSpPr>
        <p:spPr>
          <a:xfrm>
            <a:off x="744070" y="1355271"/>
            <a:ext cx="10703859" cy="4702629"/>
          </a:xfrm>
        </p:spPr>
        <p:txBody>
          <a:bodyPr>
            <a:normAutofit/>
          </a:bodyPr>
          <a:lstStyle/>
          <a:p>
            <a:pPr lvl="0" algn="just"/>
            <a:r>
              <a:rPr lang="en-US" sz="4000" dirty="0"/>
              <a:t>Death of neonate within 7 days of delivery is known as</a:t>
            </a:r>
          </a:p>
          <a:p>
            <a:pPr lvl="0"/>
            <a:r>
              <a:rPr lang="en-US" sz="4000" dirty="0"/>
              <a:t>Answer: Early Neonatal Death</a:t>
            </a:r>
          </a:p>
        </p:txBody>
      </p:sp>
      <p:sp>
        <p:nvSpPr>
          <p:cNvPr id="5" name="Slide Number Placeholder 4"/>
          <p:cNvSpPr>
            <a:spLocks noGrp="1"/>
          </p:cNvSpPr>
          <p:nvPr>
            <p:ph type="sldNum" sz="quarter" idx="12"/>
          </p:nvPr>
        </p:nvSpPr>
        <p:spPr/>
        <p:txBody>
          <a:bodyPr/>
          <a:lstStyle/>
          <a:p>
            <a:fld id="{0FF54DE5-C571-48E8-A5BC-B369434E2F44}" type="slidenum">
              <a:rPr lang="en-US" smtClean="0"/>
              <a:pPr/>
              <a:t>18</a:t>
            </a:fld>
            <a:endParaRPr lang="en-US"/>
          </a:p>
        </p:txBody>
      </p:sp>
    </p:spTree>
    <p:extLst>
      <p:ext uri="{BB962C8B-B14F-4D97-AF65-F5344CB8AC3E}">
        <p14:creationId xmlns:p14="http://schemas.microsoft.com/office/powerpoint/2010/main" val="3010202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6142" y="502452"/>
            <a:ext cx="10703858" cy="744071"/>
          </a:xfrm>
        </p:spPr>
        <p:txBody>
          <a:bodyPr/>
          <a:lstStyle/>
          <a:p>
            <a:r>
              <a:rPr lang="en-US" dirty="0">
                <a:solidFill>
                  <a:srgbClr val="000000"/>
                </a:solidFill>
              </a:rPr>
              <a:t>Question no. 15</a:t>
            </a:r>
          </a:p>
        </p:txBody>
      </p:sp>
      <p:sp>
        <p:nvSpPr>
          <p:cNvPr id="3" name="Content Placeholder 2"/>
          <p:cNvSpPr>
            <a:spLocks noGrp="1"/>
          </p:cNvSpPr>
          <p:nvPr>
            <p:ph idx="1"/>
          </p:nvPr>
        </p:nvSpPr>
        <p:spPr>
          <a:xfrm>
            <a:off x="1110343" y="1518557"/>
            <a:ext cx="10427234" cy="4539343"/>
          </a:xfrm>
        </p:spPr>
        <p:txBody>
          <a:bodyPr>
            <a:normAutofit/>
          </a:bodyPr>
          <a:lstStyle/>
          <a:p>
            <a:pPr lvl="0" algn="just"/>
            <a:r>
              <a:rPr lang="en-US" sz="4000" dirty="0"/>
              <a:t>The pathological condition that initiates the chain of events leading to death is known as</a:t>
            </a:r>
          </a:p>
          <a:p>
            <a:pPr lvl="0"/>
            <a:r>
              <a:rPr lang="en-US" sz="4000" dirty="0"/>
              <a:t>Answer: Primary Cause of Death</a:t>
            </a:r>
          </a:p>
          <a:p>
            <a:pPr marL="0" lvl="0" indent="0">
              <a:buNone/>
            </a:pPr>
            <a:r>
              <a:rPr lang="en-US" sz="4000" dirty="0"/>
              <a:t>(or Underlying cause of death)</a:t>
            </a:r>
          </a:p>
        </p:txBody>
      </p:sp>
      <p:sp>
        <p:nvSpPr>
          <p:cNvPr id="5" name="Slide Number Placeholder 4"/>
          <p:cNvSpPr>
            <a:spLocks noGrp="1"/>
          </p:cNvSpPr>
          <p:nvPr>
            <p:ph type="sldNum" sz="quarter" idx="12"/>
          </p:nvPr>
        </p:nvSpPr>
        <p:spPr/>
        <p:txBody>
          <a:bodyPr/>
          <a:lstStyle/>
          <a:p>
            <a:fld id="{0FF54DE5-C571-48E8-A5BC-B369434E2F44}" type="slidenum">
              <a:rPr lang="en-US" smtClean="0"/>
              <a:pPr/>
              <a:t>19</a:t>
            </a:fld>
            <a:endParaRPr lang="en-US"/>
          </a:p>
        </p:txBody>
      </p:sp>
    </p:spTree>
    <p:extLst>
      <p:ext uri="{BB962C8B-B14F-4D97-AF65-F5344CB8AC3E}">
        <p14:creationId xmlns:p14="http://schemas.microsoft.com/office/powerpoint/2010/main" val="381291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CF8B490-8CFD-42CB-9A02-0EDC6F368A46}"/>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9939"/>
            <a:ext cx="1252331" cy="1112424"/>
          </a:xfrm>
          <a:prstGeom prst="rect">
            <a:avLst/>
          </a:prstGeom>
          <a:noFill/>
          <a:ln>
            <a:noFill/>
          </a:ln>
        </p:spPr>
      </p:pic>
      <p:sp>
        <p:nvSpPr>
          <p:cNvPr id="7" name="Title 1">
            <a:extLst>
              <a:ext uri="{FF2B5EF4-FFF2-40B4-BE49-F238E27FC236}">
                <a16:creationId xmlns:a16="http://schemas.microsoft.com/office/drawing/2014/main" id="{27D50359-ABD4-4DE4-9C46-BE72FA3AABFF}"/>
              </a:ext>
            </a:extLst>
          </p:cNvPr>
          <p:cNvSpPr txBox="1">
            <a:spLocks/>
          </p:cNvSpPr>
          <p:nvPr/>
        </p:nvSpPr>
        <p:spPr>
          <a:xfrm>
            <a:off x="814620" y="299204"/>
            <a:ext cx="10703858" cy="74407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rgbClr val="000000"/>
                </a:solidFill>
              </a:rPr>
              <a:t>Objective</a:t>
            </a:r>
          </a:p>
        </p:txBody>
      </p:sp>
      <p:sp>
        <p:nvSpPr>
          <p:cNvPr id="8" name="Content Placeholder 2">
            <a:extLst>
              <a:ext uri="{FF2B5EF4-FFF2-40B4-BE49-F238E27FC236}">
                <a16:creationId xmlns:a16="http://schemas.microsoft.com/office/drawing/2014/main" id="{DBACF463-3672-4B33-A027-393893D0304C}"/>
              </a:ext>
            </a:extLst>
          </p:cNvPr>
          <p:cNvSpPr txBox="1">
            <a:spLocks/>
          </p:cNvSpPr>
          <p:nvPr/>
        </p:nvSpPr>
        <p:spPr>
          <a:xfrm>
            <a:off x="744071" y="1708257"/>
            <a:ext cx="10844956" cy="476874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 indent="0" algn="just">
              <a:buFont typeface="Arial" panose="020B0604020202020204" pitchFamily="34" charset="0"/>
              <a:buNone/>
            </a:pPr>
            <a:r>
              <a:rPr lang="en-US" sz="4800" dirty="0"/>
              <a:t>By the end of session, the participants will be able to define terms related to maternal and perinatal deaths.</a:t>
            </a:r>
          </a:p>
        </p:txBody>
      </p:sp>
    </p:spTree>
    <p:extLst>
      <p:ext uri="{BB962C8B-B14F-4D97-AF65-F5344CB8AC3E}">
        <p14:creationId xmlns:p14="http://schemas.microsoft.com/office/powerpoint/2010/main" val="10575058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6375" y="327391"/>
            <a:ext cx="10703858" cy="744071"/>
          </a:xfrm>
        </p:spPr>
        <p:txBody>
          <a:bodyPr/>
          <a:lstStyle/>
          <a:p>
            <a:r>
              <a:rPr lang="en-US" dirty="0">
                <a:solidFill>
                  <a:srgbClr val="000000"/>
                </a:solidFill>
              </a:rPr>
              <a:t>Question no. 16</a:t>
            </a:r>
          </a:p>
        </p:txBody>
      </p:sp>
      <p:sp>
        <p:nvSpPr>
          <p:cNvPr id="3" name="Content Placeholder 2"/>
          <p:cNvSpPr>
            <a:spLocks noGrp="1"/>
          </p:cNvSpPr>
          <p:nvPr>
            <p:ph idx="1"/>
          </p:nvPr>
        </p:nvSpPr>
        <p:spPr>
          <a:xfrm>
            <a:off x="1077686" y="1338944"/>
            <a:ext cx="10352314" cy="4620986"/>
          </a:xfrm>
        </p:spPr>
        <p:txBody>
          <a:bodyPr>
            <a:normAutofit/>
          </a:bodyPr>
          <a:lstStyle/>
          <a:p>
            <a:pPr lvl="0" algn="just"/>
            <a:r>
              <a:rPr lang="en-US" sz="4000" dirty="0">
                <a:solidFill>
                  <a:schemeClr val="tx1">
                    <a:lumMod val="50000"/>
                  </a:schemeClr>
                </a:solidFill>
              </a:rPr>
              <a:t>A</a:t>
            </a:r>
            <a:r>
              <a:rPr lang="en-US" sz="4000" dirty="0"/>
              <a:t> pregnant woman, referred from another hospital, was brought dead in emergency department. The referral slip had documented high BP, albumin in urine and seizure. What could be the primary cause of death?</a:t>
            </a:r>
          </a:p>
          <a:p>
            <a:pPr lvl="0"/>
            <a:r>
              <a:rPr lang="en-US" sz="4000" dirty="0"/>
              <a:t>Answer: Eclampsia</a:t>
            </a:r>
          </a:p>
        </p:txBody>
      </p:sp>
      <p:sp>
        <p:nvSpPr>
          <p:cNvPr id="5" name="Slide Number Placeholder 4"/>
          <p:cNvSpPr>
            <a:spLocks noGrp="1"/>
          </p:cNvSpPr>
          <p:nvPr>
            <p:ph type="sldNum" sz="quarter" idx="12"/>
          </p:nvPr>
        </p:nvSpPr>
        <p:spPr/>
        <p:txBody>
          <a:bodyPr/>
          <a:lstStyle/>
          <a:p>
            <a:fld id="{0FF54DE5-C571-48E8-A5BC-B369434E2F44}" type="slidenum">
              <a:rPr lang="en-US" smtClean="0"/>
              <a:pPr/>
              <a:t>20</a:t>
            </a:fld>
            <a:endParaRPr lang="en-US"/>
          </a:p>
        </p:txBody>
      </p:sp>
    </p:spTree>
    <p:extLst>
      <p:ext uri="{BB962C8B-B14F-4D97-AF65-F5344CB8AC3E}">
        <p14:creationId xmlns:p14="http://schemas.microsoft.com/office/powerpoint/2010/main" val="3307393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33718" y="89647"/>
            <a:ext cx="10703858" cy="5472953"/>
          </a:xfrm>
        </p:spPr>
        <p:txBody>
          <a:bodyPr/>
          <a:lstStyle/>
          <a:p>
            <a:r>
              <a:rPr lang="en-US" dirty="0">
                <a:solidFill>
                  <a:srgbClr val="000000"/>
                </a:solidFill>
              </a:rPr>
              <a:t>Tie Breaker Questions</a:t>
            </a:r>
          </a:p>
        </p:txBody>
      </p:sp>
      <p:sp>
        <p:nvSpPr>
          <p:cNvPr id="5" name="Slide Number Placeholder 4"/>
          <p:cNvSpPr>
            <a:spLocks noGrp="1"/>
          </p:cNvSpPr>
          <p:nvPr>
            <p:ph type="sldNum" sz="quarter" idx="12"/>
          </p:nvPr>
        </p:nvSpPr>
        <p:spPr/>
        <p:txBody>
          <a:bodyPr/>
          <a:lstStyle/>
          <a:p>
            <a:fld id="{0FF54DE5-C571-48E8-A5BC-B369434E2F44}" type="slidenum">
              <a:rPr lang="en-US" smtClean="0"/>
              <a:pPr/>
              <a:t>21</a:t>
            </a:fld>
            <a:endParaRPr lang="en-US"/>
          </a:p>
        </p:txBody>
      </p:sp>
    </p:spTree>
    <p:extLst>
      <p:ext uri="{BB962C8B-B14F-4D97-AF65-F5344CB8AC3E}">
        <p14:creationId xmlns:p14="http://schemas.microsoft.com/office/powerpoint/2010/main" val="30993383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6142" y="513229"/>
            <a:ext cx="10703858" cy="744071"/>
          </a:xfrm>
        </p:spPr>
        <p:txBody>
          <a:bodyPr/>
          <a:lstStyle/>
          <a:p>
            <a:r>
              <a:rPr lang="en-US" dirty="0">
                <a:solidFill>
                  <a:srgbClr val="000000"/>
                </a:solidFill>
              </a:rPr>
              <a:t>Question no. 17</a:t>
            </a:r>
          </a:p>
        </p:txBody>
      </p:sp>
      <p:sp>
        <p:nvSpPr>
          <p:cNvPr id="3" name="Content Placeholder 2"/>
          <p:cNvSpPr>
            <a:spLocks noGrp="1"/>
          </p:cNvSpPr>
          <p:nvPr>
            <p:ph idx="1"/>
          </p:nvPr>
        </p:nvSpPr>
        <p:spPr>
          <a:xfrm>
            <a:off x="833718" y="1257300"/>
            <a:ext cx="10596282" cy="4604657"/>
          </a:xfrm>
        </p:spPr>
        <p:txBody>
          <a:bodyPr>
            <a:normAutofit/>
          </a:bodyPr>
          <a:lstStyle/>
          <a:p>
            <a:pPr lvl="0" algn="just"/>
            <a:r>
              <a:rPr lang="en-US" sz="4000" dirty="0"/>
              <a:t>A young </a:t>
            </a:r>
            <a:r>
              <a:rPr lang="en-US" sz="4000" dirty="0" err="1"/>
              <a:t>primi</a:t>
            </a:r>
            <a:r>
              <a:rPr lang="en-US" sz="4000" dirty="0"/>
              <a:t> gravida delivered in hospital two hours back which was followed by hemorrhage. She looked very pale (Hb was 5 gm%) with un-recordable BP &amp; pulse and she died suddenly. What could be the direct cause of death?</a:t>
            </a:r>
          </a:p>
          <a:p>
            <a:pPr lvl="0"/>
            <a:r>
              <a:rPr lang="en-US" sz="4000" dirty="0"/>
              <a:t>Answer: </a:t>
            </a:r>
            <a:r>
              <a:rPr lang="en-US" sz="4000" dirty="0" err="1"/>
              <a:t>Haemorrhage</a:t>
            </a:r>
            <a:endParaRPr lang="en-US" sz="4000" dirty="0"/>
          </a:p>
        </p:txBody>
      </p:sp>
      <p:sp>
        <p:nvSpPr>
          <p:cNvPr id="5" name="Slide Number Placeholder 4"/>
          <p:cNvSpPr>
            <a:spLocks noGrp="1"/>
          </p:cNvSpPr>
          <p:nvPr>
            <p:ph type="sldNum" sz="quarter" idx="12"/>
          </p:nvPr>
        </p:nvSpPr>
        <p:spPr/>
        <p:txBody>
          <a:bodyPr/>
          <a:lstStyle/>
          <a:p>
            <a:fld id="{0FF54DE5-C571-48E8-A5BC-B369434E2F44}" type="slidenum">
              <a:rPr lang="en-US" smtClean="0"/>
              <a:pPr/>
              <a:t>22</a:t>
            </a:fld>
            <a:endParaRPr lang="en-US"/>
          </a:p>
        </p:txBody>
      </p:sp>
    </p:spTree>
    <p:extLst>
      <p:ext uri="{BB962C8B-B14F-4D97-AF65-F5344CB8AC3E}">
        <p14:creationId xmlns:p14="http://schemas.microsoft.com/office/powerpoint/2010/main" val="3207195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3718" y="406511"/>
            <a:ext cx="10703858" cy="744071"/>
          </a:xfrm>
        </p:spPr>
        <p:txBody>
          <a:bodyPr/>
          <a:lstStyle/>
          <a:p>
            <a:r>
              <a:rPr lang="en-US" dirty="0">
                <a:solidFill>
                  <a:srgbClr val="000000"/>
                </a:solidFill>
              </a:rPr>
              <a:t>Question no. 18</a:t>
            </a:r>
          </a:p>
        </p:txBody>
      </p:sp>
      <p:sp>
        <p:nvSpPr>
          <p:cNvPr id="3" name="Content Placeholder 2"/>
          <p:cNvSpPr>
            <a:spLocks noGrp="1"/>
          </p:cNvSpPr>
          <p:nvPr>
            <p:ph idx="1"/>
          </p:nvPr>
        </p:nvSpPr>
        <p:spPr>
          <a:xfrm>
            <a:off x="833718" y="1420586"/>
            <a:ext cx="10596282" cy="4539343"/>
          </a:xfrm>
        </p:spPr>
        <p:txBody>
          <a:bodyPr>
            <a:normAutofit/>
          </a:bodyPr>
          <a:lstStyle/>
          <a:p>
            <a:pPr lvl="0" algn="just"/>
            <a:r>
              <a:rPr lang="en-US" sz="4000" dirty="0"/>
              <a:t>What is the contributory factor leading to the maternal death in question number 17?</a:t>
            </a:r>
          </a:p>
          <a:p>
            <a:pPr lvl="0" algn="just"/>
            <a:r>
              <a:rPr lang="en-US" sz="4000" dirty="0"/>
              <a:t>Answer: Anemia</a:t>
            </a:r>
          </a:p>
        </p:txBody>
      </p:sp>
      <p:sp>
        <p:nvSpPr>
          <p:cNvPr id="5" name="Slide Number Placeholder 4"/>
          <p:cNvSpPr>
            <a:spLocks noGrp="1"/>
          </p:cNvSpPr>
          <p:nvPr>
            <p:ph type="sldNum" sz="quarter" idx="12"/>
          </p:nvPr>
        </p:nvSpPr>
        <p:spPr/>
        <p:txBody>
          <a:bodyPr/>
          <a:lstStyle/>
          <a:p>
            <a:fld id="{0FF54DE5-C571-48E8-A5BC-B369434E2F44}" type="slidenum">
              <a:rPr lang="en-US" smtClean="0"/>
              <a:pPr/>
              <a:t>23</a:t>
            </a:fld>
            <a:endParaRPr lang="en-US"/>
          </a:p>
        </p:txBody>
      </p:sp>
    </p:spTree>
    <p:extLst>
      <p:ext uri="{BB962C8B-B14F-4D97-AF65-F5344CB8AC3E}">
        <p14:creationId xmlns:p14="http://schemas.microsoft.com/office/powerpoint/2010/main" val="2177703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4742" y="366272"/>
            <a:ext cx="10703858" cy="744071"/>
          </a:xfrm>
        </p:spPr>
        <p:txBody>
          <a:bodyPr/>
          <a:lstStyle/>
          <a:p>
            <a:r>
              <a:rPr lang="en-US" dirty="0">
                <a:solidFill>
                  <a:srgbClr val="000000"/>
                </a:solidFill>
              </a:rPr>
              <a:t>Question no. 19</a:t>
            </a:r>
          </a:p>
        </p:txBody>
      </p:sp>
      <p:sp>
        <p:nvSpPr>
          <p:cNvPr id="3" name="Content Placeholder 2"/>
          <p:cNvSpPr>
            <a:spLocks noGrp="1"/>
          </p:cNvSpPr>
          <p:nvPr>
            <p:ph idx="1"/>
          </p:nvPr>
        </p:nvSpPr>
        <p:spPr>
          <a:xfrm>
            <a:off x="457200" y="1159330"/>
            <a:ext cx="11201400" cy="5094514"/>
          </a:xfrm>
        </p:spPr>
        <p:txBody>
          <a:bodyPr>
            <a:normAutofit lnSpcReduction="10000"/>
          </a:bodyPr>
          <a:lstStyle/>
          <a:p>
            <a:pPr lvl="0" algn="just"/>
            <a:r>
              <a:rPr lang="en-US" sz="4000" dirty="0"/>
              <a:t>A 36 year pregnant woman who had been complaining of shortness of breath with simple house hold work and occasional chest pain and palpitation was brought to ER in labour. Immediately after delivery her shortness of breath worsened and B/L crepitation was noted on auscultation. Suddenly she started gasping and collapsed. </a:t>
            </a:r>
            <a:r>
              <a:rPr lang="en-US" sz="4000" b="1" dirty="0"/>
              <a:t>What is the primary cause of death? </a:t>
            </a:r>
          </a:p>
          <a:p>
            <a:pPr lvl="0" algn="just"/>
            <a:r>
              <a:rPr lang="en-US" sz="4000" dirty="0"/>
              <a:t>Answer: Heart Disease</a:t>
            </a:r>
          </a:p>
        </p:txBody>
      </p:sp>
      <p:sp>
        <p:nvSpPr>
          <p:cNvPr id="5" name="Slide Number Placeholder 4"/>
          <p:cNvSpPr>
            <a:spLocks noGrp="1"/>
          </p:cNvSpPr>
          <p:nvPr>
            <p:ph type="sldNum" sz="quarter" idx="12"/>
          </p:nvPr>
        </p:nvSpPr>
        <p:spPr/>
        <p:txBody>
          <a:bodyPr/>
          <a:lstStyle/>
          <a:p>
            <a:fld id="{0FF54DE5-C571-48E8-A5BC-B369434E2F44}" type="slidenum">
              <a:rPr lang="en-US" smtClean="0"/>
              <a:pPr/>
              <a:t>24</a:t>
            </a:fld>
            <a:endParaRPr lang="en-US"/>
          </a:p>
        </p:txBody>
      </p:sp>
    </p:spTree>
    <p:extLst>
      <p:ext uri="{BB962C8B-B14F-4D97-AF65-F5344CB8AC3E}">
        <p14:creationId xmlns:p14="http://schemas.microsoft.com/office/powerpoint/2010/main" val="2255991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0718" y="327391"/>
            <a:ext cx="10703858" cy="744071"/>
          </a:xfrm>
        </p:spPr>
        <p:txBody>
          <a:bodyPr/>
          <a:lstStyle/>
          <a:p>
            <a:r>
              <a:rPr lang="en-US" dirty="0">
                <a:solidFill>
                  <a:srgbClr val="000000"/>
                </a:solidFill>
              </a:rPr>
              <a:t>Question no. 20</a:t>
            </a:r>
          </a:p>
        </p:txBody>
      </p:sp>
      <p:sp>
        <p:nvSpPr>
          <p:cNvPr id="3" name="Content Placeholder 2"/>
          <p:cNvSpPr>
            <a:spLocks noGrp="1"/>
          </p:cNvSpPr>
          <p:nvPr>
            <p:ph idx="1"/>
          </p:nvPr>
        </p:nvSpPr>
        <p:spPr>
          <a:xfrm>
            <a:off x="653143" y="1257300"/>
            <a:ext cx="10776858" cy="4816929"/>
          </a:xfrm>
        </p:spPr>
        <p:txBody>
          <a:bodyPr>
            <a:normAutofit/>
          </a:bodyPr>
          <a:lstStyle/>
          <a:p>
            <a:r>
              <a:rPr lang="en-US" sz="4000" dirty="0"/>
              <a:t>Is the death in question number 19 maternal death?</a:t>
            </a:r>
          </a:p>
          <a:p>
            <a:r>
              <a:rPr lang="en-US" sz="4000" dirty="0"/>
              <a:t>Answer: Yes, it is Maternal Death</a:t>
            </a:r>
          </a:p>
        </p:txBody>
      </p:sp>
      <p:sp>
        <p:nvSpPr>
          <p:cNvPr id="5" name="Slide Number Placeholder 4"/>
          <p:cNvSpPr>
            <a:spLocks noGrp="1"/>
          </p:cNvSpPr>
          <p:nvPr>
            <p:ph type="sldNum" sz="quarter" idx="12"/>
          </p:nvPr>
        </p:nvSpPr>
        <p:spPr/>
        <p:txBody>
          <a:bodyPr/>
          <a:lstStyle/>
          <a:p>
            <a:fld id="{0FF54DE5-C571-48E8-A5BC-B369434E2F44}" type="slidenum">
              <a:rPr lang="en-US" smtClean="0"/>
              <a:pPr/>
              <a:t>25</a:t>
            </a:fld>
            <a:endParaRPr lang="en-US"/>
          </a:p>
        </p:txBody>
      </p:sp>
    </p:spTree>
    <p:extLst>
      <p:ext uri="{BB962C8B-B14F-4D97-AF65-F5344CB8AC3E}">
        <p14:creationId xmlns:p14="http://schemas.microsoft.com/office/powerpoint/2010/main" val="2066342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CF8B490-8CFD-42CB-9A02-0EDC6F368A46}"/>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9939"/>
            <a:ext cx="1252331" cy="1112424"/>
          </a:xfrm>
          <a:prstGeom prst="rect">
            <a:avLst/>
          </a:prstGeom>
          <a:noFill/>
          <a:ln>
            <a:noFill/>
          </a:ln>
        </p:spPr>
      </p:pic>
      <p:sp>
        <p:nvSpPr>
          <p:cNvPr id="7" name="Title 1">
            <a:extLst>
              <a:ext uri="{FF2B5EF4-FFF2-40B4-BE49-F238E27FC236}">
                <a16:creationId xmlns:a16="http://schemas.microsoft.com/office/drawing/2014/main" id="{89D2BC4C-9F2C-4C19-9221-7125FA648018}"/>
              </a:ext>
            </a:extLst>
          </p:cNvPr>
          <p:cNvSpPr>
            <a:spLocks noGrp="1"/>
          </p:cNvSpPr>
          <p:nvPr>
            <p:ph type="title"/>
          </p:nvPr>
        </p:nvSpPr>
        <p:spPr>
          <a:xfrm>
            <a:off x="744071" y="2684929"/>
            <a:ext cx="10703858" cy="744071"/>
          </a:xfrm>
        </p:spPr>
        <p:txBody>
          <a:bodyPr/>
          <a:lstStyle/>
          <a:p>
            <a:pPr algn="ctr"/>
            <a:r>
              <a:rPr lang="en-US" b="1" dirty="0">
                <a:solidFill>
                  <a:srgbClr val="000000"/>
                </a:solidFill>
              </a:rPr>
              <a:t>Definitions</a:t>
            </a:r>
          </a:p>
        </p:txBody>
      </p:sp>
    </p:spTree>
    <p:extLst>
      <p:ext uri="{BB962C8B-B14F-4D97-AF65-F5344CB8AC3E}">
        <p14:creationId xmlns:p14="http://schemas.microsoft.com/office/powerpoint/2010/main" val="33711527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CF8B490-8CFD-42CB-9A02-0EDC6F368A46}"/>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9939"/>
            <a:ext cx="1252331" cy="1112424"/>
          </a:xfrm>
          <a:prstGeom prst="rect">
            <a:avLst/>
          </a:prstGeom>
          <a:noFill/>
          <a:ln>
            <a:noFill/>
          </a:ln>
        </p:spPr>
      </p:pic>
      <p:sp>
        <p:nvSpPr>
          <p:cNvPr id="8" name="Content Placeholder 2">
            <a:extLst>
              <a:ext uri="{FF2B5EF4-FFF2-40B4-BE49-F238E27FC236}">
                <a16:creationId xmlns:a16="http://schemas.microsoft.com/office/drawing/2014/main" id="{12F39E76-9A5E-44C1-A51F-C6DD0E3F378E}"/>
              </a:ext>
            </a:extLst>
          </p:cNvPr>
          <p:cNvSpPr>
            <a:spLocks noGrp="1"/>
          </p:cNvSpPr>
          <p:nvPr>
            <p:ph idx="1"/>
          </p:nvPr>
        </p:nvSpPr>
        <p:spPr>
          <a:xfrm>
            <a:off x="615462" y="841005"/>
            <a:ext cx="10922114" cy="5630135"/>
          </a:xfrm>
        </p:spPr>
        <p:txBody>
          <a:bodyPr>
            <a:normAutofit fontScale="92500" lnSpcReduction="20000"/>
          </a:bodyPr>
          <a:lstStyle/>
          <a:p>
            <a:pPr marL="457200" lvl="1" indent="0" algn="just">
              <a:buNone/>
            </a:pPr>
            <a:r>
              <a:rPr lang="en-AU" sz="4100" b="1" u="sng" dirty="0">
                <a:solidFill>
                  <a:srgbClr val="000000"/>
                </a:solidFill>
              </a:rPr>
              <a:t>Death of woman of reproductive age (WRA)</a:t>
            </a:r>
            <a:endParaRPr lang="en-US" sz="4100" u="sng" dirty="0"/>
          </a:p>
          <a:p>
            <a:pPr lvl="1" algn="just"/>
            <a:r>
              <a:rPr lang="en-US" sz="4100" dirty="0"/>
              <a:t>Death of a woman in reproductive years, usually 15–49 years </a:t>
            </a:r>
          </a:p>
          <a:p>
            <a:pPr lvl="1" algn="just"/>
            <a:r>
              <a:rPr lang="en-US" sz="4100" dirty="0"/>
              <a:t>For MPDSR-Nepal, WRA = 12-55 years </a:t>
            </a:r>
          </a:p>
          <a:p>
            <a:pPr lvl="1" algn="just"/>
            <a:endParaRPr lang="en-US" sz="4100" dirty="0"/>
          </a:p>
          <a:p>
            <a:pPr marL="457200" lvl="1" indent="0" algn="just">
              <a:buNone/>
            </a:pPr>
            <a:endParaRPr lang="en-US" sz="4100" dirty="0"/>
          </a:p>
          <a:p>
            <a:pPr marL="0" indent="0" algn="just">
              <a:buNone/>
            </a:pPr>
            <a:r>
              <a:rPr lang="en-AU" sz="4100" b="1" dirty="0"/>
              <a:t>    </a:t>
            </a:r>
            <a:r>
              <a:rPr lang="en-AU" sz="4100" b="1" u="sng" dirty="0"/>
              <a:t>Pregnancy-related death</a:t>
            </a:r>
          </a:p>
          <a:p>
            <a:pPr lvl="1" algn="just"/>
            <a:r>
              <a:rPr lang="en-AU" sz="4100" dirty="0"/>
              <a:t>The death of a woman while pregnant or within 42 days of termination of pregnancy, irrespective of the cause of death.</a:t>
            </a:r>
          </a:p>
          <a:p>
            <a:pPr marL="457200" lvl="1" indent="0" algn="just">
              <a:buNone/>
            </a:pPr>
            <a:r>
              <a:rPr lang="en-AU" sz="4100" dirty="0"/>
              <a:t>(ICD-10)	</a:t>
            </a:r>
            <a:r>
              <a:rPr lang="en-AU" sz="3600" dirty="0"/>
              <a:t>								</a:t>
            </a:r>
            <a:endParaRPr lang="en-US" dirty="0"/>
          </a:p>
        </p:txBody>
      </p:sp>
    </p:spTree>
    <p:extLst>
      <p:ext uri="{BB962C8B-B14F-4D97-AF65-F5344CB8AC3E}">
        <p14:creationId xmlns:p14="http://schemas.microsoft.com/office/powerpoint/2010/main" val="23554887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CF8B490-8CFD-42CB-9A02-0EDC6F368A46}"/>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9939"/>
            <a:ext cx="1252331" cy="1112424"/>
          </a:xfrm>
          <a:prstGeom prst="rect">
            <a:avLst/>
          </a:prstGeom>
          <a:noFill/>
          <a:ln>
            <a:noFill/>
          </a:ln>
        </p:spPr>
      </p:pic>
      <p:sp>
        <p:nvSpPr>
          <p:cNvPr id="5" name="Title 1">
            <a:extLst>
              <a:ext uri="{FF2B5EF4-FFF2-40B4-BE49-F238E27FC236}">
                <a16:creationId xmlns:a16="http://schemas.microsoft.com/office/drawing/2014/main" id="{D5CB83EB-5D62-4400-9219-2ABDE0FEBA83}"/>
              </a:ext>
            </a:extLst>
          </p:cNvPr>
          <p:cNvSpPr>
            <a:spLocks noGrp="1"/>
          </p:cNvSpPr>
          <p:nvPr>
            <p:ph type="title"/>
          </p:nvPr>
        </p:nvSpPr>
        <p:spPr>
          <a:xfrm>
            <a:off x="1252329" y="278902"/>
            <a:ext cx="10195599" cy="744071"/>
          </a:xfrm>
        </p:spPr>
        <p:txBody>
          <a:bodyPr>
            <a:normAutofit/>
          </a:bodyPr>
          <a:lstStyle/>
          <a:p>
            <a:pPr algn="ctr"/>
            <a:r>
              <a:rPr lang="en-US" sz="3600" b="1" dirty="0">
                <a:solidFill>
                  <a:srgbClr val="000000"/>
                </a:solidFill>
              </a:rPr>
              <a:t>Pregnancy Related Deaths</a:t>
            </a:r>
          </a:p>
        </p:txBody>
      </p:sp>
      <p:grpSp>
        <p:nvGrpSpPr>
          <p:cNvPr id="2" name="Group 1">
            <a:extLst>
              <a:ext uri="{FF2B5EF4-FFF2-40B4-BE49-F238E27FC236}">
                <a16:creationId xmlns:a16="http://schemas.microsoft.com/office/drawing/2014/main" id="{13E7EDEF-5755-4EDE-BDEC-0FFFAE212BD1}"/>
              </a:ext>
            </a:extLst>
          </p:cNvPr>
          <p:cNvGrpSpPr/>
          <p:nvPr/>
        </p:nvGrpSpPr>
        <p:grpSpPr>
          <a:xfrm>
            <a:off x="397566" y="1391326"/>
            <a:ext cx="11219123" cy="4937760"/>
            <a:chOff x="348036" y="1286697"/>
            <a:chExt cx="11219123" cy="4937760"/>
          </a:xfrm>
        </p:grpSpPr>
        <p:sp>
          <p:nvSpPr>
            <p:cNvPr id="8" name="Rounded Rectangle 1">
              <a:extLst>
                <a:ext uri="{FF2B5EF4-FFF2-40B4-BE49-F238E27FC236}">
                  <a16:creationId xmlns:a16="http://schemas.microsoft.com/office/drawing/2014/main" id="{8322E6F4-6C6D-4F06-8AFA-AB6199D552A1}"/>
                </a:ext>
              </a:extLst>
            </p:cNvPr>
            <p:cNvSpPr>
              <a:spLocks noChangeArrowheads="1"/>
            </p:cNvSpPr>
            <p:nvPr/>
          </p:nvSpPr>
          <p:spPr bwMode="auto">
            <a:xfrm>
              <a:off x="5317681" y="1286697"/>
              <a:ext cx="3334554" cy="1432134"/>
            </a:xfrm>
            <a:prstGeom prst="roundRect">
              <a:avLst>
                <a:gd name="adj" fmla="val 16667"/>
              </a:avLst>
            </a:prstGeom>
            <a:gradFill rotWithShape="1">
              <a:gsLst>
                <a:gs pos="0">
                  <a:srgbClr val="2C5D98"/>
                </a:gs>
                <a:gs pos="80000">
                  <a:srgbClr val="3C7BC7"/>
                </a:gs>
                <a:gs pos="100000">
                  <a:srgbClr val="3A7CCB"/>
                </a:gs>
              </a:gsLst>
              <a:lin ang="16200000"/>
            </a:gradFill>
            <a:ln>
              <a:noFill/>
            </a:ln>
            <a:effectLst>
              <a:outerShdw dist="23000" dir="5400000" rotWithShape="0">
                <a:srgbClr val="000000">
                  <a:alpha val="34999"/>
                </a:srgb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800" b="1" i="0" u="none" strike="noStrike" cap="none" normalizeH="0" baseline="0" dirty="0">
                  <a:ln>
                    <a:noFill/>
                  </a:ln>
                  <a:solidFill>
                    <a:srgbClr val="FFFFFF"/>
                  </a:solidFill>
                  <a:effectLst/>
                  <a:ea typeface="Calibri" pitchFamily="34" charset="0"/>
                  <a:cs typeface="Times New Roman" pitchFamily="18" charset="0"/>
                </a:rPr>
                <a:t>Pregnancy Related Death </a:t>
              </a:r>
              <a:endParaRPr kumimoji="0" lang="en-US" altLang="en-US" sz="2800" b="0" i="0" u="none" strike="noStrike" cap="none" normalizeH="0" baseline="0" dirty="0">
                <a:ln>
                  <a:noFill/>
                </a:ln>
                <a:solidFill>
                  <a:schemeClr val="tx1"/>
                </a:solidFill>
                <a:effectLst/>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800" b="1" i="0" u="none" strike="noStrike" cap="none" normalizeH="0" baseline="0" dirty="0">
                  <a:ln>
                    <a:noFill/>
                  </a:ln>
                  <a:solidFill>
                    <a:srgbClr val="FFFFFF"/>
                  </a:solidFill>
                  <a:effectLst/>
                  <a:ea typeface="Calibri" pitchFamily="34" charset="0"/>
                  <a:cs typeface="Times New Roman" pitchFamily="18" charset="0"/>
                </a:rPr>
                <a:t>(WRA 12-55yrs)</a:t>
              </a:r>
              <a:endParaRPr kumimoji="0" lang="en-US" altLang="en-US" sz="2800" b="0" i="0" u="none" strike="noStrike" cap="none" normalizeH="0" baseline="0" dirty="0">
                <a:ln>
                  <a:noFill/>
                </a:ln>
                <a:solidFill>
                  <a:schemeClr val="tx1"/>
                </a:solidFill>
                <a:effectLst/>
                <a:cs typeface="Arial" pitchFamily="34" charset="0"/>
              </a:endParaRPr>
            </a:p>
          </p:txBody>
        </p:sp>
        <p:sp>
          <p:nvSpPr>
            <p:cNvPr id="9" name="Rounded Rectangle 4">
              <a:extLst>
                <a:ext uri="{FF2B5EF4-FFF2-40B4-BE49-F238E27FC236}">
                  <a16:creationId xmlns:a16="http://schemas.microsoft.com/office/drawing/2014/main" id="{8A7B1B98-338F-42E3-8B1F-E8C464BEACF8}"/>
                </a:ext>
              </a:extLst>
            </p:cNvPr>
            <p:cNvSpPr>
              <a:spLocks noChangeArrowheads="1"/>
            </p:cNvSpPr>
            <p:nvPr/>
          </p:nvSpPr>
          <p:spPr bwMode="auto">
            <a:xfrm>
              <a:off x="7652592" y="2897847"/>
              <a:ext cx="3914567" cy="1431685"/>
            </a:xfrm>
            <a:prstGeom prst="roundRect">
              <a:avLst>
                <a:gd name="adj" fmla="val 16667"/>
              </a:avLst>
            </a:prstGeom>
            <a:gradFill rotWithShape="1">
              <a:gsLst>
                <a:gs pos="0">
                  <a:srgbClr val="2C5D98"/>
                </a:gs>
                <a:gs pos="80000">
                  <a:srgbClr val="3C7BC7"/>
                </a:gs>
                <a:gs pos="100000">
                  <a:srgbClr val="3A7CCB"/>
                </a:gs>
              </a:gsLst>
              <a:lin ang="16200000"/>
            </a:gradFill>
            <a:ln>
              <a:noFill/>
            </a:ln>
            <a:effectLst>
              <a:outerShdw dist="23000" dir="5400000" rotWithShape="0">
                <a:srgbClr val="000000">
                  <a:alpha val="34999"/>
                </a:srgb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800" b="1" i="0" u="none" strike="noStrike" cap="none" normalizeH="0" baseline="0" dirty="0">
                  <a:ln>
                    <a:noFill/>
                  </a:ln>
                  <a:solidFill>
                    <a:srgbClr val="FFFFFF"/>
                  </a:solidFill>
                  <a:effectLst/>
                  <a:ea typeface="Calibri" pitchFamily="34" charset="0"/>
                  <a:cs typeface="Times New Roman" pitchFamily="18" charset="0"/>
                </a:rPr>
                <a:t>Coincidental (Accidental / Incidental)  Death</a:t>
              </a:r>
            </a:p>
            <a:p>
              <a:pPr marL="0" marR="0" lvl="0" indent="0" algn="ctr" defTabSz="914400" rtl="0" eaLnBrk="1" fontAlgn="base" latinLnBrk="0" hangingPunct="1">
                <a:lnSpc>
                  <a:spcPct val="100000"/>
                </a:lnSpc>
                <a:spcBef>
                  <a:spcPct val="0"/>
                </a:spcBef>
                <a:spcAft>
                  <a:spcPct val="0"/>
                </a:spcAft>
                <a:buClrTx/>
                <a:buSzTx/>
                <a:buFontTx/>
                <a:buNone/>
                <a:tabLst/>
              </a:pPr>
              <a:r>
                <a:rPr lang="en-US" altLang="en-US" sz="2800" b="1" dirty="0">
                  <a:solidFill>
                    <a:srgbClr val="FFFFFF"/>
                  </a:solidFill>
                  <a:ea typeface="Calibri" pitchFamily="34" charset="0"/>
                  <a:cs typeface="Times New Roman" pitchFamily="18" charset="0"/>
                </a:rPr>
                <a:t>(ICD-MM 9)</a:t>
              </a:r>
              <a:r>
                <a:rPr kumimoji="0" lang="en-US" altLang="en-US" sz="2800" b="1" i="0" u="none" strike="noStrike" cap="none" normalizeH="0" baseline="0" dirty="0">
                  <a:ln>
                    <a:noFill/>
                  </a:ln>
                  <a:solidFill>
                    <a:srgbClr val="FFFFFF"/>
                  </a:solidFill>
                  <a:effectLst/>
                  <a:ea typeface="Calibri" pitchFamily="34" charset="0"/>
                  <a:cs typeface="Times New Roman" pitchFamily="18" charset="0"/>
                </a:rPr>
                <a:t> </a:t>
              </a:r>
              <a:endParaRPr kumimoji="0" lang="en-US" altLang="en-US" sz="3600" b="0" i="0" u="none" strike="noStrike" cap="none" normalizeH="0" baseline="0" dirty="0">
                <a:ln>
                  <a:noFill/>
                </a:ln>
                <a:solidFill>
                  <a:schemeClr val="tx1"/>
                </a:solidFill>
                <a:effectLst/>
                <a:cs typeface="Arial" pitchFamily="34" charset="0"/>
              </a:endParaRPr>
            </a:p>
          </p:txBody>
        </p:sp>
        <p:sp>
          <p:nvSpPr>
            <p:cNvPr id="10" name="Rounded Rectangle 5">
              <a:extLst>
                <a:ext uri="{FF2B5EF4-FFF2-40B4-BE49-F238E27FC236}">
                  <a16:creationId xmlns:a16="http://schemas.microsoft.com/office/drawing/2014/main" id="{3D990DB0-A50C-4708-9D33-29CB1195E772}"/>
                </a:ext>
              </a:extLst>
            </p:cNvPr>
            <p:cNvSpPr>
              <a:spLocks noChangeArrowheads="1"/>
            </p:cNvSpPr>
            <p:nvPr/>
          </p:nvSpPr>
          <p:spPr bwMode="auto">
            <a:xfrm>
              <a:off x="2402756" y="2897847"/>
              <a:ext cx="3334554" cy="1432134"/>
            </a:xfrm>
            <a:prstGeom prst="roundRect">
              <a:avLst>
                <a:gd name="adj" fmla="val 16667"/>
              </a:avLst>
            </a:prstGeom>
            <a:gradFill rotWithShape="1">
              <a:gsLst>
                <a:gs pos="0">
                  <a:srgbClr val="2C5D98"/>
                </a:gs>
                <a:gs pos="80000">
                  <a:srgbClr val="3C7BC7"/>
                </a:gs>
                <a:gs pos="100000">
                  <a:srgbClr val="3A7CCB"/>
                </a:gs>
              </a:gsLst>
              <a:lin ang="16200000"/>
            </a:gradFill>
            <a:ln>
              <a:noFill/>
            </a:ln>
            <a:effectLst>
              <a:outerShdw dist="23000" dir="5400000" rotWithShape="0">
                <a:srgbClr val="000000">
                  <a:alpha val="34999"/>
                </a:srgb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800" b="1" i="0" u="none" strike="noStrike" cap="none" normalizeH="0" baseline="0">
                  <a:ln>
                    <a:noFill/>
                  </a:ln>
                  <a:solidFill>
                    <a:srgbClr val="FFFFFF"/>
                  </a:solidFill>
                  <a:effectLst/>
                  <a:ea typeface="Calibri" pitchFamily="34" charset="0"/>
                  <a:cs typeface="Times New Roman" pitchFamily="18" charset="0"/>
                </a:rPr>
                <a:t>Maternal Death </a:t>
              </a:r>
              <a:endParaRPr kumimoji="0" lang="en-US" altLang="en-US" sz="2800" b="0" i="0" u="none" strike="noStrike" cap="none" normalizeH="0" baseline="0">
                <a:ln>
                  <a:noFill/>
                </a:ln>
                <a:solidFill>
                  <a:schemeClr val="tx1"/>
                </a:solidFill>
                <a:effectLst/>
                <a:cs typeface="Arial" pitchFamily="34" charset="0"/>
              </a:endParaRPr>
            </a:p>
          </p:txBody>
        </p:sp>
        <p:sp>
          <p:nvSpPr>
            <p:cNvPr id="11" name="Rounded Rectangle 6">
              <a:extLst>
                <a:ext uri="{FF2B5EF4-FFF2-40B4-BE49-F238E27FC236}">
                  <a16:creationId xmlns:a16="http://schemas.microsoft.com/office/drawing/2014/main" id="{CD1761A4-BF18-4A25-A5F2-AD4D37FC76C1}"/>
                </a:ext>
              </a:extLst>
            </p:cNvPr>
            <p:cNvSpPr>
              <a:spLocks noChangeArrowheads="1"/>
            </p:cNvSpPr>
            <p:nvPr/>
          </p:nvSpPr>
          <p:spPr bwMode="auto">
            <a:xfrm>
              <a:off x="4053542" y="4792323"/>
              <a:ext cx="3334554" cy="1432134"/>
            </a:xfrm>
            <a:prstGeom prst="roundRect">
              <a:avLst>
                <a:gd name="adj" fmla="val 16667"/>
              </a:avLst>
            </a:prstGeom>
            <a:gradFill rotWithShape="1">
              <a:gsLst>
                <a:gs pos="0">
                  <a:srgbClr val="2C5D98"/>
                </a:gs>
                <a:gs pos="80000">
                  <a:srgbClr val="3C7BC7"/>
                </a:gs>
                <a:gs pos="100000">
                  <a:srgbClr val="3A7CCB"/>
                </a:gs>
              </a:gsLst>
              <a:lin ang="16200000"/>
            </a:gradFill>
            <a:ln>
              <a:noFill/>
            </a:ln>
            <a:effectLst>
              <a:outerShdw dist="23000" dir="5400000" rotWithShape="0">
                <a:srgbClr val="000000">
                  <a:alpha val="34999"/>
                </a:srgb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3600" b="1" i="0" u="none" strike="noStrike" cap="none" normalizeH="0" baseline="0" dirty="0">
                  <a:ln>
                    <a:noFill/>
                  </a:ln>
                  <a:solidFill>
                    <a:srgbClr val="FFFFFF"/>
                  </a:solidFill>
                  <a:effectLst/>
                  <a:ea typeface="Calibri" pitchFamily="34" charset="0"/>
                  <a:cs typeface="Times New Roman" pitchFamily="18" charset="0"/>
                </a:rPr>
                <a:t>Indirect</a:t>
              </a:r>
            </a:p>
            <a:p>
              <a:pPr marL="0" marR="0" lvl="0" indent="0" algn="ctr" defTabSz="914400" rtl="0" eaLnBrk="1" fontAlgn="base" latinLnBrk="0" hangingPunct="1">
                <a:lnSpc>
                  <a:spcPct val="100000"/>
                </a:lnSpc>
                <a:spcBef>
                  <a:spcPct val="0"/>
                </a:spcBef>
                <a:spcAft>
                  <a:spcPct val="0"/>
                </a:spcAft>
                <a:buClrTx/>
                <a:buSzTx/>
                <a:buFontTx/>
                <a:buNone/>
                <a:tabLst/>
              </a:pPr>
              <a:r>
                <a:rPr lang="en-US" altLang="en-US" sz="3600" b="1" dirty="0">
                  <a:solidFill>
                    <a:srgbClr val="FFFFFF"/>
                  </a:solidFill>
                  <a:ea typeface="Calibri" pitchFamily="34" charset="0"/>
                  <a:cs typeface="Times New Roman" pitchFamily="18" charset="0"/>
                </a:rPr>
                <a:t>(ICD-MM 7)</a:t>
              </a:r>
              <a:r>
                <a:rPr kumimoji="0" lang="en-US" altLang="en-US" sz="3600" b="1" i="0" u="none" strike="noStrike" cap="none" normalizeH="0" baseline="0" dirty="0">
                  <a:ln>
                    <a:noFill/>
                  </a:ln>
                  <a:solidFill>
                    <a:srgbClr val="FFFFFF"/>
                  </a:solidFill>
                  <a:effectLst/>
                  <a:ea typeface="Calibri" pitchFamily="34" charset="0"/>
                  <a:cs typeface="Times New Roman" pitchFamily="18" charset="0"/>
                </a:rPr>
                <a:t> </a:t>
              </a:r>
              <a:endParaRPr kumimoji="0" lang="en-US" altLang="en-US" sz="3600" b="0" i="0" u="none" strike="noStrike" cap="none" normalizeH="0" baseline="0" dirty="0">
                <a:ln>
                  <a:noFill/>
                </a:ln>
                <a:solidFill>
                  <a:schemeClr val="tx1"/>
                </a:solidFill>
                <a:effectLst/>
                <a:cs typeface="Arial" pitchFamily="34" charset="0"/>
              </a:endParaRPr>
            </a:p>
          </p:txBody>
        </p:sp>
        <p:sp>
          <p:nvSpPr>
            <p:cNvPr id="12" name="Rounded Rectangle 7">
              <a:extLst>
                <a:ext uri="{FF2B5EF4-FFF2-40B4-BE49-F238E27FC236}">
                  <a16:creationId xmlns:a16="http://schemas.microsoft.com/office/drawing/2014/main" id="{E46AED2B-B842-429B-AEE1-2DB0D069E6AA}"/>
                </a:ext>
              </a:extLst>
            </p:cNvPr>
            <p:cNvSpPr>
              <a:spLocks noChangeArrowheads="1"/>
            </p:cNvSpPr>
            <p:nvPr/>
          </p:nvSpPr>
          <p:spPr bwMode="auto">
            <a:xfrm>
              <a:off x="348036" y="4792323"/>
              <a:ext cx="3512068" cy="1432134"/>
            </a:xfrm>
            <a:prstGeom prst="roundRect">
              <a:avLst>
                <a:gd name="adj" fmla="val 16667"/>
              </a:avLst>
            </a:prstGeom>
            <a:gradFill rotWithShape="1">
              <a:gsLst>
                <a:gs pos="0">
                  <a:srgbClr val="2C5D98"/>
                </a:gs>
                <a:gs pos="80000">
                  <a:srgbClr val="3C7BC7"/>
                </a:gs>
                <a:gs pos="100000">
                  <a:srgbClr val="3A7CCB"/>
                </a:gs>
              </a:gsLst>
              <a:lin ang="16200000"/>
            </a:gradFill>
            <a:ln>
              <a:noFill/>
            </a:ln>
            <a:effectLst>
              <a:outerShdw dist="23000" dir="5400000" rotWithShape="0">
                <a:srgbClr val="000000">
                  <a:alpha val="34999"/>
                </a:srgb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3600" b="1" i="0" u="none" strike="noStrike" cap="none" normalizeH="0" baseline="0" dirty="0">
                  <a:ln>
                    <a:noFill/>
                  </a:ln>
                  <a:solidFill>
                    <a:srgbClr val="FFFFFF"/>
                  </a:solidFill>
                  <a:effectLst/>
                  <a:ea typeface="Calibri" pitchFamily="34" charset="0"/>
                  <a:cs typeface="Times New Roman" pitchFamily="18" charset="0"/>
                </a:rPr>
                <a:t>Direct</a:t>
              </a:r>
            </a:p>
            <a:p>
              <a:pPr marL="0" marR="0" lvl="0" indent="0" algn="ctr" defTabSz="914400" rtl="0" eaLnBrk="1" fontAlgn="base" latinLnBrk="0" hangingPunct="1">
                <a:lnSpc>
                  <a:spcPct val="100000"/>
                </a:lnSpc>
                <a:spcBef>
                  <a:spcPct val="0"/>
                </a:spcBef>
                <a:spcAft>
                  <a:spcPct val="0"/>
                </a:spcAft>
                <a:buClrTx/>
                <a:buSzTx/>
                <a:buFontTx/>
                <a:buNone/>
                <a:tabLst/>
              </a:pPr>
              <a:r>
                <a:rPr lang="en-US" altLang="en-US" sz="3600" b="1" dirty="0">
                  <a:solidFill>
                    <a:srgbClr val="FFFFFF"/>
                  </a:solidFill>
                  <a:ea typeface="Calibri" pitchFamily="34" charset="0"/>
                  <a:cs typeface="Times New Roman" pitchFamily="18" charset="0"/>
                </a:rPr>
                <a:t>(ICD-MM 1 to 6)</a:t>
              </a:r>
              <a:r>
                <a:rPr kumimoji="0" lang="en-US" altLang="en-US" sz="3600" b="1" i="0" u="none" strike="noStrike" cap="none" normalizeH="0" baseline="0" dirty="0">
                  <a:ln>
                    <a:noFill/>
                  </a:ln>
                  <a:solidFill>
                    <a:srgbClr val="FFFFFF"/>
                  </a:solidFill>
                  <a:effectLst/>
                  <a:ea typeface="Calibri" pitchFamily="34" charset="0"/>
                  <a:cs typeface="Times New Roman" pitchFamily="18" charset="0"/>
                </a:rPr>
                <a:t> </a:t>
              </a:r>
              <a:endParaRPr kumimoji="0" lang="en-US" altLang="en-US" sz="3600" b="0" i="0" u="none" strike="noStrike" cap="none" normalizeH="0" baseline="0" dirty="0">
                <a:ln>
                  <a:noFill/>
                </a:ln>
                <a:solidFill>
                  <a:schemeClr val="tx1"/>
                </a:solidFill>
                <a:effectLst/>
                <a:cs typeface="Arial" pitchFamily="34" charset="0"/>
              </a:endParaRPr>
            </a:p>
          </p:txBody>
        </p:sp>
        <p:sp>
          <p:nvSpPr>
            <p:cNvPr id="13" name="Straight Arrow Connector 9">
              <a:extLst>
                <a:ext uri="{FF2B5EF4-FFF2-40B4-BE49-F238E27FC236}">
                  <a16:creationId xmlns:a16="http://schemas.microsoft.com/office/drawing/2014/main" id="{4C78D03D-2D9E-4B8D-B69D-3CE081034426}"/>
                </a:ext>
              </a:extLst>
            </p:cNvPr>
            <p:cNvSpPr>
              <a:spLocks noChangeShapeType="1"/>
            </p:cNvSpPr>
            <p:nvPr/>
          </p:nvSpPr>
          <p:spPr bwMode="auto">
            <a:xfrm>
              <a:off x="10242194" y="2002764"/>
              <a:ext cx="0" cy="895084"/>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a:p>
          </p:txBody>
        </p:sp>
        <p:sp>
          <p:nvSpPr>
            <p:cNvPr id="14" name="Straight Arrow Connector 10">
              <a:extLst>
                <a:ext uri="{FF2B5EF4-FFF2-40B4-BE49-F238E27FC236}">
                  <a16:creationId xmlns:a16="http://schemas.microsoft.com/office/drawing/2014/main" id="{BC1EF78C-9FE5-4373-872A-27C19157FE75}"/>
                </a:ext>
              </a:extLst>
            </p:cNvPr>
            <p:cNvSpPr>
              <a:spLocks noChangeShapeType="1"/>
            </p:cNvSpPr>
            <p:nvPr/>
          </p:nvSpPr>
          <p:spPr bwMode="auto">
            <a:xfrm>
              <a:off x="3727722" y="2002764"/>
              <a:ext cx="0" cy="895084"/>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a:p>
          </p:txBody>
        </p:sp>
        <p:sp>
          <p:nvSpPr>
            <p:cNvPr id="15" name="Straight Arrow Connector 11">
              <a:extLst>
                <a:ext uri="{FF2B5EF4-FFF2-40B4-BE49-F238E27FC236}">
                  <a16:creationId xmlns:a16="http://schemas.microsoft.com/office/drawing/2014/main" id="{DAF71AA7-E56B-43DC-80EA-2D46288F6ECF}"/>
                </a:ext>
              </a:extLst>
            </p:cNvPr>
            <p:cNvSpPr>
              <a:spLocks noChangeShapeType="1"/>
            </p:cNvSpPr>
            <p:nvPr/>
          </p:nvSpPr>
          <p:spPr bwMode="auto">
            <a:xfrm flipH="1">
              <a:off x="1519446" y="4329980"/>
              <a:ext cx="1377684" cy="462343"/>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dirty="0"/>
            </a:p>
          </p:txBody>
        </p:sp>
        <p:sp>
          <p:nvSpPr>
            <p:cNvPr id="16" name="Straight Arrow Connector 12">
              <a:extLst>
                <a:ext uri="{FF2B5EF4-FFF2-40B4-BE49-F238E27FC236}">
                  <a16:creationId xmlns:a16="http://schemas.microsoft.com/office/drawing/2014/main" id="{00BA06E4-F06B-4D12-B641-3FFF995E3E10}"/>
                </a:ext>
              </a:extLst>
            </p:cNvPr>
            <p:cNvSpPr>
              <a:spLocks noChangeShapeType="1"/>
            </p:cNvSpPr>
            <p:nvPr/>
          </p:nvSpPr>
          <p:spPr bwMode="auto">
            <a:xfrm>
              <a:off x="5737311" y="3772427"/>
              <a:ext cx="2575146" cy="925461"/>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dirty="0"/>
            </a:p>
          </p:txBody>
        </p:sp>
        <p:sp>
          <p:nvSpPr>
            <p:cNvPr id="17" name="Straight Connector 13">
              <a:extLst>
                <a:ext uri="{FF2B5EF4-FFF2-40B4-BE49-F238E27FC236}">
                  <a16:creationId xmlns:a16="http://schemas.microsoft.com/office/drawing/2014/main" id="{3C8B409E-9F82-4E6D-BF90-D7081C588ADF}"/>
                </a:ext>
              </a:extLst>
            </p:cNvPr>
            <p:cNvSpPr>
              <a:spLocks noChangeShapeType="1"/>
            </p:cNvSpPr>
            <p:nvPr/>
          </p:nvSpPr>
          <p:spPr bwMode="auto">
            <a:xfrm>
              <a:off x="3727722" y="2002764"/>
              <a:ext cx="1589959"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a:p>
          </p:txBody>
        </p:sp>
        <p:sp>
          <p:nvSpPr>
            <p:cNvPr id="19" name="Straight Connector 18">
              <a:extLst>
                <a:ext uri="{FF2B5EF4-FFF2-40B4-BE49-F238E27FC236}">
                  <a16:creationId xmlns:a16="http://schemas.microsoft.com/office/drawing/2014/main" id="{269673F9-6F29-4EF8-ACBF-2C6BFE12DF33}"/>
                </a:ext>
              </a:extLst>
            </p:cNvPr>
            <p:cNvSpPr>
              <a:spLocks noChangeShapeType="1"/>
            </p:cNvSpPr>
            <p:nvPr/>
          </p:nvSpPr>
          <p:spPr bwMode="auto">
            <a:xfrm>
              <a:off x="8652235" y="2002764"/>
              <a:ext cx="1589959"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a:p>
          </p:txBody>
        </p:sp>
      </p:grpSp>
      <p:sp>
        <p:nvSpPr>
          <p:cNvPr id="21" name="Rounded Rectangle 6">
            <a:extLst>
              <a:ext uri="{FF2B5EF4-FFF2-40B4-BE49-F238E27FC236}">
                <a16:creationId xmlns:a16="http://schemas.microsoft.com/office/drawing/2014/main" id="{694BB52E-8529-42A9-89BB-3833DA5EAE2E}"/>
              </a:ext>
            </a:extLst>
          </p:cNvPr>
          <p:cNvSpPr>
            <a:spLocks noChangeArrowheads="1"/>
          </p:cNvSpPr>
          <p:nvPr/>
        </p:nvSpPr>
        <p:spPr bwMode="auto">
          <a:xfrm>
            <a:off x="7702122" y="4896506"/>
            <a:ext cx="3334554" cy="1432134"/>
          </a:xfrm>
          <a:prstGeom prst="roundRect">
            <a:avLst>
              <a:gd name="adj" fmla="val 16667"/>
            </a:avLst>
          </a:prstGeom>
          <a:gradFill rotWithShape="1">
            <a:gsLst>
              <a:gs pos="0">
                <a:srgbClr val="2C5D98"/>
              </a:gs>
              <a:gs pos="80000">
                <a:srgbClr val="3C7BC7"/>
              </a:gs>
              <a:gs pos="100000">
                <a:srgbClr val="3A7CCB"/>
              </a:gs>
            </a:gsLst>
            <a:lin ang="16200000"/>
          </a:gradFill>
          <a:ln>
            <a:noFill/>
          </a:ln>
          <a:effectLst>
            <a:outerShdw dist="23000" dir="5400000" rotWithShape="0">
              <a:srgbClr val="000000">
                <a:alpha val="34999"/>
              </a:srgb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altLang="en-US" sz="3600" b="1" dirty="0">
                <a:solidFill>
                  <a:srgbClr val="FFFFFF"/>
                </a:solidFill>
                <a:ea typeface="Calibri" pitchFamily="34" charset="0"/>
                <a:cs typeface="Times New Roman" pitchFamily="18" charset="0"/>
              </a:rPr>
              <a:t>Unspecified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3600" b="1" i="0" u="none" strike="noStrike" cap="none" normalizeH="0" baseline="0" dirty="0">
                <a:ln>
                  <a:noFill/>
                </a:ln>
                <a:solidFill>
                  <a:srgbClr val="FFFFFF"/>
                </a:solidFill>
                <a:effectLst/>
                <a:ea typeface="Calibri" pitchFamily="34" charset="0"/>
                <a:cs typeface="Times New Roman" pitchFamily="18" charset="0"/>
              </a:rPr>
              <a:t>(ICD-MM 8) </a:t>
            </a:r>
            <a:endParaRPr kumimoji="0" lang="en-US" altLang="en-US" sz="3600" b="0" i="0" u="none" strike="noStrike" cap="none" normalizeH="0" baseline="0" dirty="0">
              <a:ln>
                <a:noFill/>
              </a:ln>
              <a:solidFill>
                <a:schemeClr val="tx1"/>
              </a:solidFill>
              <a:effectLst/>
              <a:cs typeface="Arial" pitchFamily="34" charset="0"/>
            </a:endParaRPr>
          </a:p>
        </p:txBody>
      </p:sp>
      <p:sp>
        <p:nvSpPr>
          <p:cNvPr id="22" name="Straight Arrow Connector 12">
            <a:extLst>
              <a:ext uri="{FF2B5EF4-FFF2-40B4-BE49-F238E27FC236}">
                <a16:creationId xmlns:a16="http://schemas.microsoft.com/office/drawing/2014/main" id="{03389F17-AA9C-46D3-AC13-EC68B5BD57CA}"/>
              </a:ext>
            </a:extLst>
          </p:cNvPr>
          <p:cNvSpPr>
            <a:spLocks noChangeShapeType="1"/>
          </p:cNvSpPr>
          <p:nvPr/>
        </p:nvSpPr>
        <p:spPr bwMode="auto">
          <a:xfrm>
            <a:off x="5221406" y="4434163"/>
            <a:ext cx="21328" cy="462341"/>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AU" dirty="0"/>
          </a:p>
        </p:txBody>
      </p:sp>
    </p:spTree>
    <p:extLst>
      <p:ext uri="{BB962C8B-B14F-4D97-AF65-F5344CB8AC3E}">
        <p14:creationId xmlns:p14="http://schemas.microsoft.com/office/powerpoint/2010/main" val="22259581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CF8B490-8CFD-42CB-9A02-0EDC6F368A46}"/>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9939"/>
            <a:ext cx="1252331" cy="1112424"/>
          </a:xfrm>
          <a:prstGeom prst="rect">
            <a:avLst/>
          </a:prstGeom>
          <a:noFill/>
          <a:ln>
            <a:noFill/>
          </a:ln>
        </p:spPr>
      </p:pic>
      <p:sp>
        <p:nvSpPr>
          <p:cNvPr id="7" name="Title 1">
            <a:extLst>
              <a:ext uri="{FF2B5EF4-FFF2-40B4-BE49-F238E27FC236}">
                <a16:creationId xmlns:a16="http://schemas.microsoft.com/office/drawing/2014/main" id="{4F7BE3DC-7183-48C0-B694-41FC49DCD2E6}"/>
              </a:ext>
            </a:extLst>
          </p:cNvPr>
          <p:cNvSpPr>
            <a:spLocks noGrp="1"/>
          </p:cNvSpPr>
          <p:nvPr>
            <p:ph type="title"/>
          </p:nvPr>
        </p:nvSpPr>
        <p:spPr>
          <a:xfrm>
            <a:off x="833718" y="257858"/>
            <a:ext cx="10703858" cy="744071"/>
          </a:xfrm>
        </p:spPr>
        <p:txBody>
          <a:bodyPr>
            <a:normAutofit/>
          </a:bodyPr>
          <a:lstStyle/>
          <a:p>
            <a:pPr algn="ctr"/>
            <a:r>
              <a:rPr lang="en-AU" b="1" dirty="0">
                <a:solidFill>
                  <a:srgbClr val="000000"/>
                </a:solidFill>
              </a:rPr>
              <a:t>Maternal death</a:t>
            </a:r>
            <a:endParaRPr lang="en-US" b="1" dirty="0">
              <a:solidFill>
                <a:srgbClr val="000000"/>
              </a:solidFill>
            </a:endParaRPr>
          </a:p>
        </p:txBody>
      </p:sp>
      <p:sp>
        <p:nvSpPr>
          <p:cNvPr id="8" name="Content Placeholder 2">
            <a:extLst>
              <a:ext uri="{FF2B5EF4-FFF2-40B4-BE49-F238E27FC236}">
                <a16:creationId xmlns:a16="http://schemas.microsoft.com/office/drawing/2014/main" id="{5750EF82-6042-4926-931F-2F6E9BEF53FA}"/>
              </a:ext>
            </a:extLst>
          </p:cNvPr>
          <p:cNvSpPr>
            <a:spLocks noGrp="1"/>
          </p:cNvSpPr>
          <p:nvPr>
            <p:ph idx="1"/>
          </p:nvPr>
        </p:nvSpPr>
        <p:spPr>
          <a:xfrm>
            <a:off x="391886" y="1370282"/>
            <a:ext cx="11145690" cy="4883563"/>
          </a:xfrm>
        </p:spPr>
        <p:txBody>
          <a:bodyPr/>
          <a:lstStyle/>
          <a:p>
            <a:pPr lvl="1" algn="just"/>
            <a:r>
              <a:rPr lang="en-AU" sz="3600" dirty="0"/>
              <a:t>The death of a woman while pregnant or within 42 days of termination of pregnancy,</a:t>
            </a:r>
          </a:p>
          <a:p>
            <a:pPr lvl="1" algn="just"/>
            <a:r>
              <a:rPr lang="en-AU" sz="3600" dirty="0"/>
              <a:t> From any cause related to or aggravated by the pregnancy or its management, irrespective of the duration and site of the pregnancy,</a:t>
            </a:r>
          </a:p>
          <a:p>
            <a:pPr lvl="1" algn="just"/>
            <a:r>
              <a:rPr lang="en-AU" sz="3600" b="1" dirty="0"/>
              <a:t>But not from accidental or incidental causes.</a:t>
            </a:r>
          </a:p>
          <a:p>
            <a:pPr marL="457200" lvl="1" indent="0" algn="just">
              <a:buNone/>
            </a:pPr>
            <a:r>
              <a:rPr lang="en-AU" sz="3600" dirty="0"/>
              <a:t>											(ICD-10)</a:t>
            </a:r>
          </a:p>
          <a:p>
            <a:pPr algn="just"/>
            <a:endParaRPr lang="en-US" dirty="0"/>
          </a:p>
        </p:txBody>
      </p:sp>
    </p:spTree>
    <p:extLst>
      <p:ext uri="{BB962C8B-B14F-4D97-AF65-F5344CB8AC3E}">
        <p14:creationId xmlns:p14="http://schemas.microsoft.com/office/powerpoint/2010/main" val="754542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CF8B490-8CFD-42CB-9A02-0EDC6F368A46}"/>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9939"/>
            <a:ext cx="1252331" cy="1112424"/>
          </a:xfrm>
          <a:prstGeom prst="rect">
            <a:avLst/>
          </a:prstGeom>
          <a:noFill/>
          <a:ln>
            <a:noFill/>
          </a:ln>
        </p:spPr>
      </p:pic>
      <p:sp>
        <p:nvSpPr>
          <p:cNvPr id="7" name="Title 1">
            <a:extLst>
              <a:ext uri="{FF2B5EF4-FFF2-40B4-BE49-F238E27FC236}">
                <a16:creationId xmlns:a16="http://schemas.microsoft.com/office/drawing/2014/main" id="{1871F724-A600-4F21-AE34-D3E5E6AA85E2}"/>
              </a:ext>
            </a:extLst>
          </p:cNvPr>
          <p:cNvSpPr>
            <a:spLocks noGrp="1"/>
          </p:cNvSpPr>
          <p:nvPr>
            <p:ph type="title"/>
          </p:nvPr>
        </p:nvSpPr>
        <p:spPr>
          <a:xfrm>
            <a:off x="744071" y="327391"/>
            <a:ext cx="10703858" cy="744071"/>
          </a:xfrm>
        </p:spPr>
        <p:txBody>
          <a:bodyPr/>
          <a:lstStyle/>
          <a:p>
            <a:pPr algn="ctr"/>
            <a:r>
              <a:rPr lang="en-US" b="1" dirty="0">
                <a:solidFill>
                  <a:srgbClr val="000000"/>
                </a:solidFill>
              </a:rPr>
              <a:t>Quiz Contest</a:t>
            </a:r>
          </a:p>
        </p:txBody>
      </p:sp>
      <p:sp>
        <p:nvSpPr>
          <p:cNvPr id="9" name="Content Placeholder 2">
            <a:extLst>
              <a:ext uri="{FF2B5EF4-FFF2-40B4-BE49-F238E27FC236}">
                <a16:creationId xmlns:a16="http://schemas.microsoft.com/office/drawing/2014/main" id="{591BFED0-FF0C-41D4-A17B-A8E78A42193B}"/>
              </a:ext>
            </a:extLst>
          </p:cNvPr>
          <p:cNvSpPr txBox="1">
            <a:spLocks/>
          </p:cNvSpPr>
          <p:nvPr/>
        </p:nvSpPr>
        <p:spPr>
          <a:xfrm>
            <a:off x="744070" y="1658730"/>
            <a:ext cx="10561927" cy="483818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400" dirty="0"/>
              <a:t>Divide into four groups</a:t>
            </a:r>
          </a:p>
          <a:p>
            <a:r>
              <a:rPr lang="en-US" sz="3400" dirty="0"/>
              <a:t>Select team leaders for each group</a:t>
            </a:r>
          </a:p>
          <a:p>
            <a:r>
              <a:rPr lang="en-US" sz="3400" dirty="0"/>
              <a:t>Ground rules</a:t>
            </a:r>
          </a:p>
          <a:p>
            <a:endParaRPr lang="en-US" sz="3400" dirty="0"/>
          </a:p>
        </p:txBody>
      </p:sp>
    </p:spTree>
    <p:extLst>
      <p:ext uri="{BB962C8B-B14F-4D97-AF65-F5344CB8AC3E}">
        <p14:creationId xmlns:p14="http://schemas.microsoft.com/office/powerpoint/2010/main" val="33124138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CF8B490-8CFD-42CB-9A02-0EDC6F368A46}"/>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9939"/>
            <a:ext cx="1252331" cy="1112424"/>
          </a:xfrm>
          <a:prstGeom prst="rect">
            <a:avLst/>
          </a:prstGeom>
          <a:noFill/>
          <a:ln>
            <a:noFill/>
          </a:ln>
        </p:spPr>
      </p:pic>
      <p:sp>
        <p:nvSpPr>
          <p:cNvPr id="7" name="Title 1">
            <a:extLst>
              <a:ext uri="{FF2B5EF4-FFF2-40B4-BE49-F238E27FC236}">
                <a16:creationId xmlns:a16="http://schemas.microsoft.com/office/drawing/2014/main" id="{3FEE46B4-6ED5-4A15-9A45-C46501553547}"/>
              </a:ext>
            </a:extLst>
          </p:cNvPr>
          <p:cNvSpPr>
            <a:spLocks noGrp="1"/>
          </p:cNvSpPr>
          <p:nvPr>
            <p:ph type="title"/>
          </p:nvPr>
        </p:nvSpPr>
        <p:spPr>
          <a:xfrm>
            <a:off x="1411357" y="327391"/>
            <a:ext cx="10036572" cy="744071"/>
          </a:xfrm>
        </p:spPr>
        <p:txBody>
          <a:bodyPr>
            <a:normAutofit/>
          </a:bodyPr>
          <a:lstStyle/>
          <a:p>
            <a:r>
              <a:rPr lang="en-AU" sz="3200" b="1" dirty="0">
                <a:solidFill>
                  <a:srgbClr val="000000"/>
                </a:solidFill>
              </a:rPr>
              <a:t>Definitions contd.. </a:t>
            </a:r>
            <a:endParaRPr lang="en-US" sz="3200" b="1" dirty="0">
              <a:solidFill>
                <a:srgbClr val="000000"/>
              </a:solidFill>
            </a:endParaRPr>
          </a:p>
        </p:txBody>
      </p:sp>
      <p:sp>
        <p:nvSpPr>
          <p:cNvPr id="8" name="Content Placeholder 2">
            <a:extLst>
              <a:ext uri="{FF2B5EF4-FFF2-40B4-BE49-F238E27FC236}">
                <a16:creationId xmlns:a16="http://schemas.microsoft.com/office/drawing/2014/main" id="{1596C4E0-926B-4665-85AF-F9302C9662A7}"/>
              </a:ext>
            </a:extLst>
          </p:cNvPr>
          <p:cNvSpPr>
            <a:spLocks noGrp="1"/>
          </p:cNvSpPr>
          <p:nvPr>
            <p:ph idx="1"/>
          </p:nvPr>
        </p:nvSpPr>
        <p:spPr>
          <a:xfrm>
            <a:off x="662609" y="1071462"/>
            <a:ext cx="10940144" cy="5459147"/>
          </a:xfrm>
        </p:spPr>
        <p:txBody>
          <a:bodyPr>
            <a:normAutofit/>
          </a:bodyPr>
          <a:lstStyle/>
          <a:p>
            <a:pPr algn="just"/>
            <a:r>
              <a:rPr lang="en-AU" sz="3000" dirty="0"/>
              <a:t>Maternal deaths can be further classified into Direct or Indirect</a:t>
            </a:r>
          </a:p>
          <a:p>
            <a:pPr algn="just"/>
            <a:r>
              <a:rPr lang="en-AU" sz="3000" b="1" dirty="0"/>
              <a:t>Direct maternal death</a:t>
            </a:r>
            <a:r>
              <a:rPr lang="en-AU" sz="3000" dirty="0"/>
              <a:t>: those resulting from obstetric complications of the pregnant state (i.e. pregnancy, delivery and postpartum), interventions, omissions, incorrect treatment, or a chain of events resulting from any of the above. </a:t>
            </a:r>
          </a:p>
          <a:p>
            <a:pPr algn="just"/>
            <a:r>
              <a:rPr lang="en-AU" sz="3200" b="1" dirty="0"/>
              <a:t>Indirect maternal death</a:t>
            </a:r>
            <a:r>
              <a:rPr lang="en-AU" sz="3200" dirty="0"/>
              <a:t>: those resulting from previously existing diseases, or from diseases that developed during pregnancy and that were not due to direct obstetric causes but aggravated by physiological effects of pregnancy. </a:t>
            </a:r>
          </a:p>
        </p:txBody>
      </p:sp>
    </p:spTree>
    <p:extLst>
      <p:ext uri="{BB962C8B-B14F-4D97-AF65-F5344CB8AC3E}">
        <p14:creationId xmlns:p14="http://schemas.microsoft.com/office/powerpoint/2010/main" val="8735920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CF8B490-8CFD-42CB-9A02-0EDC6F368A46}"/>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9939"/>
            <a:ext cx="1252331" cy="1112424"/>
          </a:xfrm>
          <a:prstGeom prst="rect">
            <a:avLst/>
          </a:prstGeom>
          <a:noFill/>
          <a:ln>
            <a:noFill/>
          </a:ln>
        </p:spPr>
      </p:pic>
      <p:sp>
        <p:nvSpPr>
          <p:cNvPr id="7" name="Title 1">
            <a:extLst>
              <a:ext uri="{FF2B5EF4-FFF2-40B4-BE49-F238E27FC236}">
                <a16:creationId xmlns:a16="http://schemas.microsoft.com/office/drawing/2014/main" id="{3FEE46B4-6ED5-4A15-9A45-C46501553547}"/>
              </a:ext>
            </a:extLst>
          </p:cNvPr>
          <p:cNvSpPr>
            <a:spLocks noGrp="1"/>
          </p:cNvSpPr>
          <p:nvPr>
            <p:ph type="title"/>
          </p:nvPr>
        </p:nvSpPr>
        <p:spPr>
          <a:xfrm>
            <a:off x="1411357" y="327391"/>
            <a:ext cx="10036572" cy="744071"/>
          </a:xfrm>
        </p:spPr>
        <p:txBody>
          <a:bodyPr>
            <a:normAutofit/>
          </a:bodyPr>
          <a:lstStyle/>
          <a:p>
            <a:r>
              <a:rPr lang="en-AU" sz="3200" b="1" dirty="0">
                <a:solidFill>
                  <a:srgbClr val="000000"/>
                </a:solidFill>
              </a:rPr>
              <a:t>Definitions contd.. </a:t>
            </a:r>
            <a:endParaRPr lang="en-US" sz="3200" b="1" dirty="0">
              <a:solidFill>
                <a:srgbClr val="000000"/>
              </a:solidFill>
            </a:endParaRPr>
          </a:p>
        </p:txBody>
      </p:sp>
      <p:sp>
        <p:nvSpPr>
          <p:cNvPr id="8" name="Content Placeholder 2">
            <a:extLst>
              <a:ext uri="{FF2B5EF4-FFF2-40B4-BE49-F238E27FC236}">
                <a16:creationId xmlns:a16="http://schemas.microsoft.com/office/drawing/2014/main" id="{1596C4E0-926B-4665-85AF-F9302C9662A7}"/>
              </a:ext>
            </a:extLst>
          </p:cNvPr>
          <p:cNvSpPr>
            <a:spLocks noGrp="1"/>
          </p:cNvSpPr>
          <p:nvPr>
            <p:ph idx="1"/>
          </p:nvPr>
        </p:nvSpPr>
        <p:spPr>
          <a:xfrm>
            <a:off x="662609" y="1071462"/>
            <a:ext cx="10940144" cy="5459147"/>
          </a:xfrm>
        </p:spPr>
        <p:txBody>
          <a:bodyPr>
            <a:normAutofit/>
          </a:bodyPr>
          <a:lstStyle/>
          <a:p>
            <a:pPr algn="just"/>
            <a:r>
              <a:rPr lang="en-AU" sz="3400" b="1" dirty="0"/>
              <a:t>Late maternal death</a:t>
            </a:r>
          </a:p>
          <a:p>
            <a:pPr lvl="1" algn="just"/>
            <a:r>
              <a:rPr lang="en-AU" sz="3400" dirty="0"/>
              <a:t>The death of a woman from direct or indirect obstetric causes, more than 42 days, but less than one year after termination of pregnancy.</a:t>
            </a:r>
          </a:p>
          <a:p>
            <a:pPr marL="457200" lvl="1" indent="0" algn="just">
              <a:buNone/>
            </a:pPr>
            <a:r>
              <a:rPr lang="en-AU" sz="1800" dirty="0"/>
              <a:t>(ICD-10)</a:t>
            </a:r>
          </a:p>
          <a:p>
            <a:pPr algn="just"/>
            <a:endParaRPr lang="en-AU" sz="3200" dirty="0"/>
          </a:p>
        </p:txBody>
      </p:sp>
    </p:spTree>
    <p:extLst>
      <p:ext uri="{BB962C8B-B14F-4D97-AF65-F5344CB8AC3E}">
        <p14:creationId xmlns:p14="http://schemas.microsoft.com/office/powerpoint/2010/main" val="8042877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CF8B490-8CFD-42CB-9A02-0EDC6F368A46}"/>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9939"/>
            <a:ext cx="1252331" cy="1112424"/>
          </a:xfrm>
          <a:prstGeom prst="rect">
            <a:avLst/>
          </a:prstGeom>
          <a:noFill/>
          <a:ln>
            <a:noFill/>
          </a:ln>
        </p:spPr>
      </p:pic>
      <p:sp>
        <p:nvSpPr>
          <p:cNvPr id="7" name="Title 1">
            <a:extLst>
              <a:ext uri="{FF2B5EF4-FFF2-40B4-BE49-F238E27FC236}">
                <a16:creationId xmlns:a16="http://schemas.microsoft.com/office/drawing/2014/main" id="{B7C872A2-D465-4A7D-A765-EB2802EAD5A9}"/>
              </a:ext>
            </a:extLst>
          </p:cNvPr>
          <p:cNvSpPr>
            <a:spLocks noGrp="1"/>
          </p:cNvSpPr>
          <p:nvPr>
            <p:ph type="title"/>
          </p:nvPr>
        </p:nvSpPr>
        <p:spPr>
          <a:xfrm>
            <a:off x="726142" y="241304"/>
            <a:ext cx="10703858" cy="744071"/>
          </a:xfrm>
        </p:spPr>
        <p:txBody>
          <a:bodyPr>
            <a:normAutofit fontScale="90000"/>
          </a:bodyPr>
          <a:lstStyle/>
          <a:p>
            <a:pPr algn="ctr"/>
            <a:br>
              <a:rPr lang="en-AU" b="1" dirty="0">
                <a:solidFill>
                  <a:srgbClr val="000000"/>
                </a:solidFill>
              </a:rPr>
            </a:br>
            <a:r>
              <a:rPr lang="en-AU" b="1" dirty="0">
                <a:solidFill>
                  <a:srgbClr val="000000"/>
                </a:solidFill>
              </a:rPr>
              <a:t>Example 1:</a:t>
            </a:r>
            <a:br>
              <a:rPr lang="en-AU" b="1" dirty="0">
                <a:solidFill>
                  <a:srgbClr val="000000"/>
                </a:solidFill>
              </a:rPr>
            </a:br>
            <a:endParaRPr lang="en-US" b="1" dirty="0">
              <a:solidFill>
                <a:srgbClr val="000000"/>
              </a:solidFill>
            </a:endParaRPr>
          </a:p>
        </p:txBody>
      </p:sp>
      <p:sp>
        <p:nvSpPr>
          <p:cNvPr id="8" name="Content Placeholder 2">
            <a:extLst>
              <a:ext uri="{FF2B5EF4-FFF2-40B4-BE49-F238E27FC236}">
                <a16:creationId xmlns:a16="http://schemas.microsoft.com/office/drawing/2014/main" id="{F41EE8EF-8F9B-4B2F-9FF9-10AA394CEDE0}"/>
              </a:ext>
            </a:extLst>
          </p:cNvPr>
          <p:cNvSpPr>
            <a:spLocks noGrp="1"/>
          </p:cNvSpPr>
          <p:nvPr>
            <p:ph idx="1"/>
          </p:nvPr>
        </p:nvSpPr>
        <p:spPr>
          <a:xfrm>
            <a:off x="489856" y="1216740"/>
            <a:ext cx="11549743" cy="5260260"/>
          </a:xfrm>
        </p:spPr>
        <p:txBody>
          <a:bodyPr>
            <a:noAutofit/>
          </a:bodyPr>
          <a:lstStyle/>
          <a:p>
            <a:pPr marL="0" indent="0" algn="just">
              <a:buNone/>
            </a:pPr>
            <a:r>
              <a:rPr lang="en-AU" sz="3400" dirty="0"/>
              <a:t>A 24 year old woman delivered a large healthy baby at home. Two hours after delivery she was bleeding heavily with a fast pulse and low blood pressure. She died four hours after delivery.</a:t>
            </a:r>
          </a:p>
          <a:p>
            <a:pPr marL="0" indent="0" algn="just">
              <a:buNone/>
            </a:pPr>
            <a:r>
              <a:rPr lang="en-AU" sz="3400" dirty="0"/>
              <a:t>Q1. Is this a maternal death?    </a:t>
            </a:r>
          </a:p>
          <a:p>
            <a:pPr marL="0" indent="0" algn="just">
              <a:buNone/>
            </a:pPr>
            <a:r>
              <a:rPr lang="en-AU" sz="3400" b="1" dirty="0"/>
              <a:t>Yes</a:t>
            </a:r>
          </a:p>
          <a:p>
            <a:pPr marL="0" indent="0" algn="just">
              <a:buNone/>
            </a:pPr>
            <a:r>
              <a:rPr lang="en-AU" sz="3400" dirty="0"/>
              <a:t>Q2. If yes, can it be classified as Direct / Indirect</a:t>
            </a:r>
          </a:p>
          <a:p>
            <a:pPr marL="0" indent="0" algn="just">
              <a:buNone/>
            </a:pPr>
            <a:r>
              <a:rPr lang="en-AU" sz="3400" dirty="0"/>
              <a:t>Direct (Haemorrhage) </a:t>
            </a:r>
          </a:p>
          <a:p>
            <a:pPr marL="0" indent="0" algn="just">
              <a:buNone/>
            </a:pPr>
            <a:r>
              <a:rPr lang="en-AU" sz="3400" dirty="0"/>
              <a:t>Q3. Should it be reported to MPDSR committee?   </a:t>
            </a:r>
          </a:p>
          <a:p>
            <a:pPr marL="0" indent="0" algn="just">
              <a:buNone/>
            </a:pPr>
            <a:r>
              <a:rPr lang="en-AU" sz="3400" b="1" dirty="0"/>
              <a:t>Yes</a:t>
            </a:r>
          </a:p>
          <a:p>
            <a:pPr marL="0" indent="0" algn="just">
              <a:buNone/>
            </a:pPr>
            <a:r>
              <a:rPr lang="en-AU" sz="3400" dirty="0"/>
              <a:t>	</a:t>
            </a:r>
          </a:p>
          <a:p>
            <a:pPr algn="just"/>
            <a:endParaRPr lang="en-US" sz="3400" dirty="0"/>
          </a:p>
        </p:txBody>
      </p:sp>
    </p:spTree>
    <p:extLst>
      <p:ext uri="{BB962C8B-B14F-4D97-AF65-F5344CB8AC3E}">
        <p14:creationId xmlns:p14="http://schemas.microsoft.com/office/powerpoint/2010/main" val="2033627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CF8B490-8CFD-42CB-9A02-0EDC6F368A46}"/>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9939"/>
            <a:ext cx="1252331" cy="1112424"/>
          </a:xfrm>
          <a:prstGeom prst="rect">
            <a:avLst/>
          </a:prstGeom>
          <a:noFill/>
          <a:ln>
            <a:noFill/>
          </a:ln>
        </p:spPr>
      </p:pic>
      <p:sp>
        <p:nvSpPr>
          <p:cNvPr id="7" name="Title 1">
            <a:extLst>
              <a:ext uri="{FF2B5EF4-FFF2-40B4-BE49-F238E27FC236}">
                <a16:creationId xmlns:a16="http://schemas.microsoft.com/office/drawing/2014/main" id="{904268B8-0352-4C16-8CB2-C0C12CE06D97}"/>
              </a:ext>
            </a:extLst>
          </p:cNvPr>
          <p:cNvSpPr>
            <a:spLocks noGrp="1"/>
          </p:cNvSpPr>
          <p:nvPr>
            <p:ph type="title"/>
          </p:nvPr>
        </p:nvSpPr>
        <p:spPr>
          <a:xfrm>
            <a:off x="833718" y="89647"/>
            <a:ext cx="10703858" cy="744071"/>
          </a:xfrm>
        </p:spPr>
        <p:txBody>
          <a:bodyPr>
            <a:normAutofit/>
          </a:bodyPr>
          <a:lstStyle/>
          <a:p>
            <a:pPr algn="ctr"/>
            <a:r>
              <a:rPr lang="en-AU" b="1" dirty="0">
                <a:solidFill>
                  <a:srgbClr val="000000"/>
                </a:solidFill>
              </a:rPr>
              <a:t>Example 2:</a:t>
            </a:r>
            <a:endParaRPr lang="en-US" b="1" dirty="0">
              <a:solidFill>
                <a:srgbClr val="000000"/>
              </a:solidFill>
            </a:endParaRPr>
          </a:p>
        </p:txBody>
      </p:sp>
      <p:sp>
        <p:nvSpPr>
          <p:cNvPr id="8" name="Content Placeholder 2">
            <a:extLst>
              <a:ext uri="{FF2B5EF4-FFF2-40B4-BE49-F238E27FC236}">
                <a16:creationId xmlns:a16="http://schemas.microsoft.com/office/drawing/2014/main" id="{FDFAA3A4-9F05-4A8A-BF6C-8D256D9AC63D}"/>
              </a:ext>
            </a:extLst>
          </p:cNvPr>
          <p:cNvSpPr>
            <a:spLocks noGrp="1"/>
          </p:cNvSpPr>
          <p:nvPr>
            <p:ph idx="1"/>
          </p:nvPr>
        </p:nvSpPr>
        <p:spPr>
          <a:xfrm>
            <a:off x="833718" y="1122363"/>
            <a:ext cx="10857539" cy="5115151"/>
          </a:xfrm>
        </p:spPr>
        <p:txBody>
          <a:bodyPr>
            <a:noAutofit/>
          </a:bodyPr>
          <a:lstStyle/>
          <a:p>
            <a:pPr marL="0" indent="0" algn="just">
              <a:buNone/>
            </a:pPr>
            <a:r>
              <a:rPr lang="en-AU" sz="2800" dirty="0"/>
              <a:t>A 36 year old woman is known to be about 6 months pregnant with her 5th pregnancy. She experiences dizziness and night sweats, shortness of breath and has been coughing blood stained sputum. The Doctor diagnosed tuberculosis and found she was HIV positive. She died at 7 months pregnancy of pneumonia.</a:t>
            </a:r>
          </a:p>
          <a:p>
            <a:pPr marL="0" indent="0" algn="just">
              <a:buNone/>
            </a:pPr>
            <a:r>
              <a:rPr lang="en-AU" sz="2800" dirty="0"/>
              <a:t>Q1. Is this a maternal death?   </a:t>
            </a:r>
          </a:p>
          <a:p>
            <a:pPr marL="0" indent="0" algn="just">
              <a:buNone/>
            </a:pPr>
            <a:r>
              <a:rPr lang="en-AU" sz="2800" b="1" dirty="0"/>
              <a:t>Yes</a:t>
            </a:r>
            <a:endParaRPr lang="en-AU" sz="2800" dirty="0"/>
          </a:p>
          <a:p>
            <a:pPr marL="0" indent="0" algn="just">
              <a:buNone/>
            </a:pPr>
            <a:r>
              <a:rPr lang="en-AU" sz="2800" dirty="0"/>
              <a:t>Q2. If yes, can it be classified as Direct / Indirect</a:t>
            </a:r>
          </a:p>
          <a:p>
            <a:pPr marL="0" indent="0" algn="just">
              <a:buNone/>
            </a:pPr>
            <a:r>
              <a:rPr lang="en-AU" sz="2800" dirty="0"/>
              <a:t>	Indirect (HIV/TB are affected physiologically by pregnancy)</a:t>
            </a:r>
          </a:p>
          <a:p>
            <a:pPr marL="0" indent="0" algn="just">
              <a:buNone/>
            </a:pPr>
            <a:r>
              <a:rPr lang="en-AU" sz="2800" dirty="0"/>
              <a:t>Q3. Should it be reported to MPDSR committee?  </a:t>
            </a:r>
          </a:p>
          <a:p>
            <a:pPr marL="0" indent="0" algn="just">
              <a:buNone/>
            </a:pPr>
            <a:r>
              <a:rPr lang="en-AU" sz="2800" dirty="0"/>
              <a:t>	Yes, it should be reported </a:t>
            </a:r>
          </a:p>
          <a:p>
            <a:pPr algn="just"/>
            <a:endParaRPr lang="en-US" sz="2800" dirty="0"/>
          </a:p>
        </p:txBody>
      </p:sp>
    </p:spTree>
    <p:extLst>
      <p:ext uri="{BB962C8B-B14F-4D97-AF65-F5344CB8AC3E}">
        <p14:creationId xmlns:p14="http://schemas.microsoft.com/office/powerpoint/2010/main" val="4084709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CF8B490-8CFD-42CB-9A02-0EDC6F368A46}"/>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9939"/>
            <a:ext cx="1252331" cy="1112424"/>
          </a:xfrm>
          <a:prstGeom prst="rect">
            <a:avLst/>
          </a:prstGeom>
          <a:noFill/>
          <a:ln>
            <a:noFill/>
          </a:ln>
        </p:spPr>
      </p:pic>
      <p:sp>
        <p:nvSpPr>
          <p:cNvPr id="7" name="Title 1">
            <a:extLst>
              <a:ext uri="{FF2B5EF4-FFF2-40B4-BE49-F238E27FC236}">
                <a16:creationId xmlns:a16="http://schemas.microsoft.com/office/drawing/2014/main" id="{25C54A34-4789-4C4F-BD6B-7D9B6B7379A5}"/>
              </a:ext>
            </a:extLst>
          </p:cNvPr>
          <p:cNvSpPr>
            <a:spLocks noGrp="1"/>
          </p:cNvSpPr>
          <p:nvPr>
            <p:ph type="title"/>
          </p:nvPr>
        </p:nvSpPr>
        <p:spPr>
          <a:xfrm>
            <a:off x="833718" y="252937"/>
            <a:ext cx="10703858" cy="744071"/>
          </a:xfrm>
        </p:spPr>
        <p:txBody>
          <a:bodyPr/>
          <a:lstStyle/>
          <a:p>
            <a:pPr algn="ctr"/>
            <a:r>
              <a:rPr lang="en-AU" b="1" dirty="0">
                <a:solidFill>
                  <a:srgbClr val="000000"/>
                </a:solidFill>
              </a:rPr>
              <a:t>Example 3:</a:t>
            </a:r>
            <a:endParaRPr lang="en-US" b="1" dirty="0">
              <a:solidFill>
                <a:srgbClr val="000000"/>
              </a:solidFill>
            </a:endParaRPr>
          </a:p>
        </p:txBody>
      </p:sp>
      <p:sp>
        <p:nvSpPr>
          <p:cNvPr id="8" name="Content Placeholder 2">
            <a:extLst>
              <a:ext uri="{FF2B5EF4-FFF2-40B4-BE49-F238E27FC236}">
                <a16:creationId xmlns:a16="http://schemas.microsoft.com/office/drawing/2014/main" id="{9CE7A1F6-3F7A-4AB9-8CB4-2E38DE69CD9D}"/>
              </a:ext>
            </a:extLst>
          </p:cNvPr>
          <p:cNvSpPr>
            <a:spLocks noGrp="1"/>
          </p:cNvSpPr>
          <p:nvPr>
            <p:ph idx="1"/>
          </p:nvPr>
        </p:nvSpPr>
        <p:spPr>
          <a:xfrm>
            <a:off x="833717" y="1240970"/>
            <a:ext cx="10703859" cy="5179708"/>
          </a:xfrm>
        </p:spPr>
        <p:txBody>
          <a:bodyPr>
            <a:noAutofit/>
          </a:bodyPr>
          <a:lstStyle/>
          <a:p>
            <a:pPr marL="0" indent="0" algn="just">
              <a:buNone/>
            </a:pPr>
            <a:r>
              <a:rPr lang="en-AU" sz="3200" dirty="0"/>
              <a:t>A 31 year old woman is 38 weeks pregnant with her 4th child. She is on her way to the local town walking along the main road with her children when a bus knocks her down. She is unconscious and dies 4 hours after the accident.</a:t>
            </a:r>
          </a:p>
          <a:p>
            <a:pPr marL="0" indent="0" algn="just">
              <a:buNone/>
            </a:pPr>
            <a:r>
              <a:rPr lang="en-AU" sz="3200" dirty="0"/>
              <a:t>Q1. Is this a maternal death? </a:t>
            </a:r>
          </a:p>
          <a:p>
            <a:pPr marL="0" indent="0" algn="just">
              <a:buNone/>
            </a:pPr>
            <a:r>
              <a:rPr lang="en-AU" sz="3200" dirty="0"/>
              <a:t>	 No, it is not a maternal death, as the death occurred from </a:t>
            </a:r>
          </a:p>
          <a:p>
            <a:pPr marL="0" indent="0" algn="just">
              <a:buNone/>
            </a:pPr>
            <a:r>
              <a:rPr lang="en-AU" sz="3200" b="1" dirty="0"/>
              <a:t>            incidental </a:t>
            </a:r>
            <a:r>
              <a:rPr lang="en-AU" sz="3200" dirty="0"/>
              <a:t>causes </a:t>
            </a:r>
          </a:p>
          <a:p>
            <a:pPr marL="0" indent="0" algn="just">
              <a:buNone/>
            </a:pPr>
            <a:r>
              <a:rPr lang="en-AU" sz="3200" dirty="0"/>
              <a:t>Q3. Should it be reported to MPDSR committee? 	  </a:t>
            </a:r>
          </a:p>
          <a:p>
            <a:pPr marL="0" indent="0" algn="just">
              <a:buNone/>
            </a:pPr>
            <a:r>
              <a:rPr lang="en-AU" sz="3200" b="1" dirty="0"/>
              <a:t>Yes</a:t>
            </a:r>
            <a:endParaRPr lang="en-US" sz="3200" b="1" dirty="0"/>
          </a:p>
        </p:txBody>
      </p:sp>
    </p:spTree>
    <p:extLst>
      <p:ext uri="{BB962C8B-B14F-4D97-AF65-F5344CB8AC3E}">
        <p14:creationId xmlns:p14="http://schemas.microsoft.com/office/powerpoint/2010/main" val="995443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CF8B490-8CFD-42CB-9A02-0EDC6F368A46}"/>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9939"/>
            <a:ext cx="1252331" cy="1112424"/>
          </a:xfrm>
          <a:prstGeom prst="rect">
            <a:avLst/>
          </a:prstGeom>
          <a:noFill/>
          <a:ln>
            <a:noFill/>
          </a:ln>
        </p:spPr>
      </p:pic>
      <p:sp>
        <p:nvSpPr>
          <p:cNvPr id="7" name="Title 1">
            <a:extLst>
              <a:ext uri="{FF2B5EF4-FFF2-40B4-BE49-F238E27FC236}">
                <a16:creationId xmlns:a16="http://schemas.microsoft.com/office/drawing/2014/main" id="{E84D0EF7-1364-429D-8677-B0821C3483D5}"/>
              </a:ext>
            </a:extLst>
          </p:cNvPr>
          <p:cNvSpPr>
            <a:spLocks noGrp="1"/>
          </p:cNvSpPr>
          <p:nvPr>
            <p:ph type="title"/>
          </p:nvPr>
        </p:nvSpPr>
        <p:spPr>
          <a:xfrm>
            <a:off x="744071" y="505968"/>
            <a:ext cx="10703858" cy="744071"/>
          </a:xfrm>
        </p:spPr>
        <p:txBody>
          <a:bodyPr/>
          <a:lstStyle/>
          <a:p>
            <a:pPr algn="ctr"/>
            <a:r>
              <a:rPr lang="en-AU" b="1" dirty="0">
                <a:solidFill>
                  <a:srgbClr val="000000"/>
                </a:solidFill>
              </a:rPr>
              <a:t>Perinatal Death </a:t>
            </a:r>
            <a:endParaRPr lang="en-US" b="1" dirty="0">
              <a:solidFill>
                <a:srgbClr val="000000"/>
              </a:solidFill>
            </a:endParaRPr>
          </a:p>
        </p:txBody>
      </p:sp>
      <p:sp>
        <p:nvSpPr>
          <p:cNvPr id="8" name="Content Placeholder 2">
            <a:extLst>
              <a:ext uri="{FF2B5EF4-FFF2-40B4-BE49-F238E27FC236}">
                <a16:creationId xmlns:a16="http://schemas.microsoft.com/office/drawing/2014/main" id="{4A9168F6-5E9D-4B61-A2D8-8735BBE1A3AC}"/>
              </a:ext>
            </a:extLst>
          </p:cNvPr>
          <p:cNvSpPr>
            <a:spLocks noGrp="1"/>
          </p:cNvSpPr>
          <p:nvPr>
            <p:ph idx="1"/>
          </p:nvPr>
        </p:nvSpPr>
        <p:spPr>
          <a:xfrm>
            <a:off x="152400" y="1643525"/>
            <a:ext cx="11887200" cy="4958443"/>
          </a:xfrm>
        </p:spPr>
        <p:txBody>
          <a:bodyPr>
            <a:normAutofit/>
          </a:bodyPr>
          <a:lstStyle/>
          <a:p>
            <a:pPr lvl="1" algn="just">
              <a:lnSpc>
                <a:spcPct val="150000"/>
              </a:lnSpc>
            </a:pPr>
            <a:r>
              <a:rPr lang="en-US" sz="3400" dirty="0"/>
              <a:t>The death of a baby from 28 weeks of gestation (OR weighing at least 1000 grams OR Length atleast 35 cms) to first 7 days of life (early neonatal period) (ICD-10). </a:t>
            </a:r>
          </a:p>
          <a:p>
            <a:pPr marL="365760" lvl="1" indent="0" algn="just">
              <a:lnSpc>
                <a:spcPct val="150000"/>
              </a:lnSpc>
              <a:buNone/>
            </a:pPr>
            <a:r>
              <a:rPr lang="en-US" sz="3400" dirty="0"/>
              <a:t>(</a:t>
            </a:r>
            <a:r>
              <a:rPr lang="en-US" sz="3000" dirty="0"/>
              <a:t>This is the definition used in MPDSR-Nepal)</a:t>
            </a:r>
          </a:p>
          <a:p>
            <a:pPr lvl="2" algn="just"/>
            <a:endParaRPr lang="en-US" sz="3400" dirty="0"/>
          </a:p>
          <a:p>
            <a:pPr marL="45720" indent="0" algn="just">
              <a:buNone/>
            </a:pPr>
            <a:endParaRPr lang="en-US" sz="3400" dirty="0"/>
          </a:p>
        </p:txBody>
      </p:sp>
    </p:spTree>
    <p:extLst>
      <p:ext uri="{BB962C8B-B14F-4D97-AF65-F5344CB8AC3E}">
        <p14:creationId xmlns:p14="http://schemas.microsoft.com/office/powerpoint/2010/main" val="1544884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CF8B490-8CFD-42CB-9A02-0EDC6F368A46}"/>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9939"/>
            <a:ext cx="1252331" cy="1112424"/>
          </a:xfrm>
          <a:prstGeom prst="rect">
            <a:avLst/>
          </a:prstGeom>
          <a:noFill/>
          <a:ln>
            <a:noFill/>
          </a:ln>
        </p:spPr>
      </p:pic>
      <p:sp>
        <p:nvSpPr>
          <p:cNvPr id="7" name="Title 1">
            <a:extLst>
              <a:ext uri="{FF2B5EF4-FFF2-40B4-BE49-F238E27FC236}">
                <a16:creationId xmlns:a16="http://schemas.microsoft.com/office/drawing/2014/main" id="{E84D0EF7-1364-429D-8677-B0821C3483D5}"/>
              </a:ext>
            </a:extLst>
          </p:cNvPr>
          <p:cNvSpPr>
            <a:spLocks noGrp="1"/>
          </p:cNvSpPr>
          <p:nvPr>
            <p:ph type="title"/>
          </p:nvPr>
        </p:nvSpPr>
        <p:spPr>
          <a:xfrm>
            <a:off x="744071" y="432816"/>
            <a:ext cx="10703858" cy="744071"/>
          </a:xfrm>
        </p:spPr>
        <p:txBody>
          <a:bodyPr>
            <a:normAutofit/>
          </a:bodyPr>
          <a:lstStyle/>
          <a:p>
            <a:pPr algn="ctr"/>
            <a:r>
              <a:rPr lang="en-US" sz="3400" b="1" dirty="0">
                <a:solidFill>
                  <a:srgbClr val="000000"/>
                </a:solidFill>
              </a:rPr>
              <a:t>Definitions</a:t>
            </a:r>
          </a:p>
        </p:txBody>
      </p:sp>
      <p:sp>
        <p:nvSpPr>
          <p:cNvPr id="8" name="Content Placeholder 2">
            <a:extLst>
              <a:ext uri="{FF2B5EF4-FFF2-40B4-BE49-F238E27FC236}">
                <a16:creationId xmlns:a16="http://schemas.microsoft.com/office/drawing/2014/main" id="{4A9168F6-5E9D-4B61-A2D8-8735BBE1A3AC}"/>
              </a:ext>
            </a:extLst>
          </p:cNvPr>
          <p:cNvSpPr>
            <a:spLocks noGrp="1"/>
          </p:cNvSpPr>
          <p:nvPr>
            <p:ph idx="1"/>
          </p:nvPr>
        </p:nvSpPr>
        <p:spPr>
          <a:xfrm>
            <a:off x="152400" y="1643525"/>
            <a:ext cx="11887200" cy="4958443"/>
          </a:xfrm>
        </p:spPr>
        <p:txBody>
          <a:bodyPr>
            <a:normAutofit/>
          </a:bodyPr>
          <a:lstStyle/>
          <a:p>
            <a:pPr lvl="2" algn="just"/>
            <a:endParaRPr lang="en-US" sz="3400" dirty="0"/>
          </a:p>
          <a:p>
            <a:pPr marL="45720" indent="0" algn="just">
              <a:buNone/>
            </a:pPr>
            <a:endParaRPr lang="en-US" sz="3400" dirty="0"/>
          </a:p>
        </p:txBody>
      </p:sp>
      <p:sp>
        <p:nvSpPr>
          <p:cNvPr id="5" name="Content Placeholder 2">
            <a:extLst>
              <a:ext uri="{FF2B5EF4-FFF2-40B4-BE49-F238E27FC236}">
                <a16:creationId xmlns:a16="http://schemas.microsoft.com/office/drawing/2014/main" id="{E60559E8-5C6D-4548-858F-9DB2228A1A38}"/>
              </a:ext>
            </a:extLst>
          </p:cNvPr>
          <p:cNvSpPr txBox="1">
            <a:spLocks/>
          </p:cNvSpPr>
          <p:nvPr/>
        </p:nvSpPr>
        <p:spPr>
          <a:xfrm>
            <a:off x="555170" y="1250038"/>
            <a:ext cx="11241877" cy="535193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sz="3200" b="1" dirty="0"/>
              <a:t>Stillbirth</a:t>
            </a:r>
          </a:p>
          <a:p>
            <a:pPr lvl="1" algn="just"/>
            <a:r>
              <a:rPr lang="en-US" dirty="0"/>
              <a:t> </a:t>
            </a:r>
            <a:r>
              <a:rPr lang="en-US" sz="2600" dirty="0"/>
              <a:t>A baby born with no signs of life at the time of birth, at 28 or more weeks of gestation </a:t>
            </a:r>
            <a:r>
              <a:rPr lang="en-US" sz="2600" b="1" u="sng" dirty="0"/>
              <a:t>OR</a:t>
            </a:r>
            <a:r>
              <a:rPr lang="en-US" sz="2600" dirty="0"/>
              <a:t> weighing more than or equal to 1000 gms or length more than or equal to 35 cms. (ICD-10)</a:t>
            </a:r>
          </a:p>
          <a:p>
            <a:pPr lvl="1" algn="just"/>
            <a:endParaRPr lang="en-US" sz="2600" dirty="0"/>
          </a:p>
          <a:p>
            <a:pPr lvl="1" algn="just"/>
            <a:endParaRPr lang="en-US" sz="2600" dirty="0"/>
          </a:p>
        </p:txBody>
      </p:sp>
      <p:sp>
        <p:nvSpPr>
          <p:cNvPr id="2" name="TextBox 1">
            <a:extLst>
              <a:ext uri="{FF2B5EF4-FFF2-40B4-BE49-F238E27FC236}">
                <a16:creationId xmlns:a16="http://schemas.microsoft.com/office/drawing/2014/main" id="{835D8CB2-0485-415F-A1B2-DE08AB3949C1}"/>
              </a:ext>
            </a:extLst>
          </p:cNvPr>
          <p:cNvSpPr txBox="1"/>
          <p:nvPr/>
        </p:nvSpPr>
        <p:spPr>
          <a:xfrm>
            <a:off x="3322749" y="3100094"/>
            <a:ext cx="4623515" cy="461665"/>
          </a:xfrm>
          <a:prstGeom prst="rect">
            <a:avLst/>
          </a:prstGeom>
          <a:noFill/>
          <a:ln>
            <a:solidFill>
              <a:schemeClr val="tx1"/>
            </a:solidFill>
          </a:ln>
        </p:spPr>
        <p:txBody>
          <a:bodyPr wrap="square" rtlCol="0">
            <a:spAutoFit/>
          </a:bodyPr>
          <a:lstStyle/>
          <a:p>
            <a:pPr algn="ctr"/>
            <a:r>
              <a:rPr lang="en-US" sz="2400" dirty="0"/>
              <a:t>Stillbirth (Includes IUD)</a:t>
            </a:r>
          </a:p>
        </p:txBody>
      </p:sp>
      <p:sp>
        <p:nvSpPr>
          <p:cNvPr id="9" name="TextBox 8">
            <a:extLst>
              <a:ext uri="{FF2B5EF4-FFF2-40B4-BE49-F238E27FC236}">
                <a16:creationId xmlns:a16="http://schemas.microsoft.com/office/drawing/2014/main" id="{A418B71D-F266-4DAF-9B4F-602FC0EE6DE2}"/>
              </a:ext>
            </a:extLst>
          </p:cNvPr>
          <p:cNvSpPr txBox="1"/>
          <p:nvPr/>
        </p:nvSpPr>
        <p:spPr>
          <a:xfrm>
            <a:off x="2343913" y="3980481"/>
            <a:ext cx="2791968" cy="830997"/>
          </a:xfrm>
          <a:prstGeom prst="rect">
            <a:avLst/>
          </a:prstGeom>
          <a:noFill/>
          <a:ln>
            <a:solidFill>
              <a:schemeClr val="tx1"/>
            </a:solidFill>
          </a:ln>
        </p:spPr>
        <p:txBody>
          <a:bodyPr wrap="square" rtlCol="0">
            <a:spAutoFit/>
          </a:bodyPr>
          <a:lstStyle/>
          <a:p>
            <a:pPr algn="ctr"/>
            <a:r>
              <a:rPr lang="en-US" sz="2400" dirty="0"/>
              <a:t>Macerated Stillbirth</a:t>
            </a:r>
          </a:p>
          <a:p>
            <a:pPr algn="ctr"/>
            <a:r>
              <a:rPr lang="en-US" sz="2400" dirty="0"/>
              <a:t>(Antepartum SB)</a:t>
            </a:r>
          </a:p>
        </p:txBody>
      </p:sp>
      <p:sp>
        <p:nvSpPr>
          <p:cNvPr id="10" name="TextBox 9">
            <a:extLst>
              <a:ext uri="{FF2B5EF4-FFF2-40B4-BE49-F238E27FC236}">
                <a16:creationId xmlns:a16="http://schemas.microsoft.com/office/drawing/2014/main" id="{139C8A04-0731-44B2-81C8-A3F988C8ED86}"/>
              </a:ext>
            </a:extLst>
          </p:cNvPr>
          <p:cNvSpPr txBox="1"/>
          <p:nvPr/>
        </p:nvSpPr>
        <p:spPr>
          <a:xfrm>
            <a:off x="6803136" y="3980481"/>
            <a:ext cx="2542032" cy="830997"/>
          </a:xfrm>
          <a:prstGeom prst="rect">
            <a:avLst/>
          </a:prstGeom>
          <a:noFill/>
          <a:ln>
            <a:solidFill>
              <a:schemeClr val="tx1"/>
            </a:solidFill>
          </a:ln>
        </p:spPr>
        <p:txBody>
          <a:bodyPr wrap="square" rtlCol="0">
            <a:spAutoFit/>
          </a:bodyPr>
          <a:lstStyle/>
          <a:p>
            <a:pPr algn="ctr"/>
            <a:r>
              <a:rPr lang="en-US" sz="2400" dirty="0"/>
              <a:t>Fresh Stillbirth</a:t>
            </a:r>
          </a:p>
          <a:p>
            <a:pPr algn="ctr"/>
            <a:r>
              <a:rPr lang="en-US" sz="2400" dirty="0"/>
              <a:t>(Intrapartum SB)</a:t>
            </a:r>
          </a:p>
        </p:txBody>
      </p:sp>
      <p:sp>
        <p:nvSpPr>
          <p:cNvPr id="11" name="TextBox 10">
            <a:extLst>
              <a:ext uri="{FF2B5EF4-FFF2-40B4-BE49-F238E27FC236}">
                <a16:creationId xmlns:a16="http://schemas.microsoft.com/office/drawing/2014/main" id="{F3042CF7-7AE4-4577-9422-3B7E35F5AD37}"/>
              </a:ext>
            </a:extLst>
          </p:cNvPr>
          <p:cNvSpPr txBox="1"/>
          <p:nvPr/>
        </p:nvSpPr>
        <p:spPr>
          <a:xfrm>
            <a:off x="744071" y="5214475"/>
            <a:ext cx="4468009" cy="830997"/>
          </a:xfrm>
          <a:prstGeom prst="rect">
            <a:avLst/>
          </a:prstGeom>
          <a:noFill/>
          <a:ln>
            <a:solidFill>
              <a:schemeClr val="tx1"/>
            </a:solidFill>
          </a:ln>
        </p:spPr>
        <p:txBody>
          <a:bodyPr wrap="square" rtlCol="0">
            <a:spAutoFit/>
          </a:bodyPr>
          <a:lstStyle/>
          <a:p>
            <a:pPr algn="ctr"/>
            <a:r>
              <a:rPr lang="en-US" sz="2400" dirty="0"/>
              <a:t>Intra-uterine death of fetus before the onset of labor</a:t>
            </a:r>
          </a:p>
        </p:txBody>
      </p:sp>
      <p:sp>
        <p:nvSpPr>
          <p:cNvPr id="12" name="TextBox 11">
            <a:extLst>
              <a:ext uri="{FF2B5EF4-FFF2-40B4-BE49-F238E27FC236}">
                <a16:creationId xmlns:a16="http://schemas.microsoft.com/office/drawing/2014/main" id="{15D572C6-F1D0-40D6-8BFD-764F243C074A}"/>
              </a:ext>
            </a:extLst>
          </p:cNvPr>
          <p:cNvSpPr txBox="1"/>
          <p:nvPr/>
        </p:nvSpPr>
        <p:spPr>
          <a:xfrm>
            <a:off x="6803136" y="5214475"/>
            <a:ext cx="4468009" cy="830997"/>
          </a:xfrm>
          <a:prstGeom prst="rect">
            <a:avLst/>
          </a:prstGeom>
          <a:noFill/>
          <a:ln>
            <a:solidFill>
              <a:schemeClr val="tx1"/>
            </a:solidFill>
          </a:ln>
        </p:spPr>
        <p:txBody>
          <a:bodyPr wrap="square" rtlCol="0">
            <a:spAutoFit/>
          </a:bodyPr>
          <a:lstStyle/>
          <a:p>
            <a:pPr algn="ctr"/>
            <a:r>
              <a:rPr lang="en-US" sz="2400" dirty="0"/>
              <a:t>Intra-uterine death of fetus during labour or delivery</a:t>
            </a:r>
          </a:p>
        </p:txBody>
      </p:sp>
      <p:cxnSp>
        <p:nvCxnSpPr>
          <p:cNvPr id="6" name="Straight Arrow Connector 5">
            <a:extLst>
              <a:ext uri="{FF2B5EF4-FFF2-40B4-BE49-F238E27FC236}">
                <a16:creationId xmlns:a16="http://schemas.microsoft.com/office/drawing/2014/main" id="{99E7F395-F594-4AD6-9D1E-024453AA94AD}"/>
              </a:ext>
            </a:extLst>
          </p:cNvPr>
          <p:cNvCxnSpPr>
            <a:cxnSpLocks/>
            <a:endCxn id="9" idx="0"/>
          </p:cNvCxnSpPr>
          <p:nvPr/>
        </p:nvCxnSpPr>
        <p:spPr>
          <a:xfrm flipH="1">
            <a:off x="3739897" y="3561759"/>
            <a:ext cx="2055017" cy="41872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AEEAE50A-7D2F-44ED-8C7E-5F1D16946650}"/>
              </a:ext>
            </a:extLst>
          </p:cNvPr>
          <p:cNvCxnSpPr>
            <a:cxnSpLocks/>
            <a:endCxn id="10" idx="0"/>
          </p:cNvCxnSpPr>
          <p:nvPr/>
        </p:nvCxnSpPr>
        <p:spPr>
          <a:xfrm>
            <a:off x="5794914" y="3604702"/>
            <a:ext cx="2279238" cy="37577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4762E002-888B-4E5D-BF05-057C9AEE98B3}"/>
              </a:ext>
            </a:extLst>
          </p:cNvPr>
          <p:cNvCxnSpPr>
            <a:cxnSpLocks/>
            <a:endCxn id="11" idx="0"/>
          </p:cNvCxnSpPr>
          <p:nvPr/>
        </p:nvCxnSpPr>
        <p:spPr>
          <a:xfrm flipH="1">
            <a:off x="2978076" y="4838696"/>
            <a:ext cx="647994" cy="37577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10E82275-EF97-4774-8793-3E0EC6D0811D}"/>
              </a:ext>
            </a:extLst>
          </p:cNvPr>
          <p:cNvCxnSpPr>
            <a:cxnSpLocks/>
            <a:endCxn id="12" idx="0"/>
          </p:cNvCxnSpPr>
          <p:nvPr/>
        </p:nvCxnSpPr>
        <p:spPr>
          <a:xfrm>
            <a:off x="8074152" y="4827814"/>
            <a:ext cx="962989" cy="38666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776981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516339F-3292-4C9D-A95E-7DC37BFE75C3}"/>
              </a:ext>
            </a:extLst>
          </p:cNvPr>
          <p:cNvSpPr>
            <a:spLocks noGrp="1"/>
          </p:cNvSpPr>
          <p:nvPr>
            <p:ph idx="1"/>
          </p:nvPr>
        </p:nvSpPr>
        <p:spPr/>
        <p:txBody>
          <a:bodyPr/>
          <a:lstStyle/>
          <a:p>
            <a:pPr algn="just"/>
            <a:r>
              <a:rPr lang="en-US" sz="3200" b="1" dirty="0"/>
              <a:t>Neonatal Death</a:t>
            </a:r>
          </a:p>
          <a:p>
            <a:pPr lvl="1" algn="just"/>
            <a:r>
              <a:rPr lang="en-US" sz="2600" dirty="0"/>
              <a:t>The death of a child who is born alive but dies within the first 28 days of life.</a:t>
            </a:r>
          </a:p>
          <a:p>
            <a:pPr algn="just"/>
            <a:r>
              <a:rPr lang="en-US" sz="3200" b="1" dirty="0"/>
              <a:t>Early neonatal death</a:t>
            </a:r>
          </a:p>
          <a:p>
            <a:pPr lvl="1" algn="just"/>
            <a:r>
              <a:rPr lang="en-US" sz="2600" dirty="0"/>
              <a:t>An early neonatal death is a death occurring in an infant during the first week of life (first 7 days).</a:t>
            </a:r>
          </a:p>
          <a:p>
            <a:endParaRPr lang="en-US" dirty="0"/>
          </a:p>
        </p:txBody>
      </p:sp>
    </p:spTree>
    <p:extLst>
      <p:ext uri="{BB962C8B-B14F-4D97-AF65-F5344CB8AC3E}">
        <p14:creationId xmlns:p14="http://schemas.microsoft.com/office/powerpoint/2010/main" val="22212446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CF8B490-8CFD-42CB-9A02-0EDC6F368A46}"/>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9939"/>
            <a:ext cx="1252331" cy="1112424"/>
          </a:xfrm>
          <a:prstGeom prst="rect">
            <a:avLst/>
          </a:prstGeom>
          <a:noFill/>
          <a:ln>
            <a:noFill/>
          </a:ln>
        </p:spPr>
      </p:pic>
      <p:sp>
        <p:nvSpPr>
          <p:cNvPr id="8" name="Content Placeholder 2">
            <a:extLst>
              <a:ext uri="{FF2B5EF4-FFF2-40B4-BE49-F238E27FC236}">
                <a16:creationId xmlns:a16="http://schemas.microsoft.com/office/drawing/2014/main" id="{4A9168F6-5E9D-4B61-A2D8-8735BBE1A3AC}"/>
              </a:ext>
            </a:extLst>
          </p:cNvPr>
          <p:cNvSpPr>
            <a:spLocks noGrp="1"/>
          </p:cNvSpPr>
          <p:nvPr>
            <p:ph idx="1"/>
          </p:nvPr>
        </p:nvSpPr>
        <p:spPr>
          <a:xfrm>
            <a:off x="152400" y="1643525"/>
            <a:ext cx="11887200" cy="4958443"/>
          </a:xfrm>
        </p:spPr>
        <p:txBody>
          <a:bodyPr>
            <a:normAutofit/>
          </a:bodyPr>
          <a:lstStyle/>
          <a:p>
            <a:pPr lvl="2" algn="just"/>
            <a:endParaRPr lang="en-US" sz="3400" dirty="0"/>
          </a:p>
          <a:p>
            <a:pPr marL="45720" indent="0" algn="just">
              <a:buNone/>
            </a:pPr>
            <a:endParaRPr lang="en-US" sz="3400" dirty="0"/>
          </a:p>
        </p:txBody>
      </p:sp>
      <p:sp>
        <p:nvSpPr>
          <p:cNvPr id="5" name="Title 1">
            <a:extLst>
              <a:ext uri="{FF2B5EF4-FFF2-40B4-BE49-F238E27FC236}">
                <a16:creationId xmlns:a16="http://schemas.microsoft.com/office/drawing/2014/main" id="{28C7912D-93A7-4539-85BD-79E5C449DFA7}"/>
              </a:ext>
            </a:extLst>
          </p:cNvPr>
          <p:cNvSpPr txBox="1">
            <a:spLocks/>
          </p:cNvSpPr>
          <p:nvPr/>
        </p:nvSpPr>
        <p:spPr>
          <a:xfrm>
            <a:off x="1252330" y="638873"/>
            <a:ext cx="10195599" cy="74407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solidFill>
                  <a:srgbClr val="000000"/>
                </a:solidFill>
              </a:rPr>
              <a:t>Maternal Mortality Ratio (MMR)</a:t>
            </a:r>
          </a:p>
        </p:txBody>
      </p:sp>
      <p:sp>
        <p:nvSpPr>
          <p:cNvPr id="6" name="Content Placeholder 2">
            <a:extLst>
              <a:ext uri="{FF2B5EF4-FFF2-40B4-BE49-F238E27FC236}">
                <a16:creationId xmlns:a16="http://schemas.microsoft.com/office/drawing/2014/main" id="{FC3052BB-6682-40E2-8EAC-070E22E30187}"/>
              </a:ext>
            </a:extLst>
          </p:cNvPr>
          <p:cNvSpPr txBox="1">
            <a:spLocks/>
          </p:cNvSpPr>
          <p:nvPr/>
        </p:nvSpPr>
        <p:spPr>
          <a:xfrm>
            <a:off x="636104" y="1952802"/>
            <a:ext cx="10949178" cy="48006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dirty="0"/>
              <a:t>The number of maternal deaths during a given time period per 100 000 live births during the same time period. </a:t>
            </a:r>
          </a:p>
          <a:p>
            <a:pPr algn="just">
              <a:buFont typeface="Arial" panose="020B0604020202020204" pitchFamily="34" charset="0"/>
              <a:buNone/>
            </a:pPr>
            <a:endParaRPr lang="en-US" dirty="0"/>
          </a:p>
          <a:p>
            <a:pPr algn="just"/>
            <a:r>
              <a:rPr lang="en-US" dirty="0"/>
              <a:t>According to Maternal Mortality Study 2021, MMR in Nepal is 151 deaths per 100 000 </a:t>
            </a:r>
            <a:r>
              <a:rPr lang="en-US"/>
              <a:t>live births</a:t>
            </a:r>
            <a:endParaRPr lang="en-US" dirty="0"/>
          </a:p>
        </p:txBody>
      </p:sp>
    </p:spTree>
    <p:extLst>
      <p:ext uri="{BB962C8B-B14F-4D97-AF65-F5344CB8AC3E}">
        <p14:creationId xmlns:p14="http://schemas.microsoft.com/office/powerpoint/2010/main" val="276490673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CF8B490-8CFD-42CB-9A02-0EDC6F368A46}"/>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9939"/>
            <a:ext cx="1252331" cy="1112424"/>
          </a:xfrm>
          <a:prstGeom prst="rect">
            <a:avLst/>
          </a:prstGeom>
          <a:noFill/>
          <a:ln>
            <a:noFill/>
          </a:ln>
        </p:spPr>
      </p:pic>
      <p:sp>
        <p:nvSpPr>
          <p:cNvPr id="8" name="Content Placeholder 2">
            <a:extLst>
              <a:ext uri="{FF2B5EF4-FFF2-40B4-BE49-F238E27FC236}">
                <a16:creationId xmlns:a16="http://schemas.microsoft.com/office/drawing/2014/main" id="{4A9168F6-5E9D-4B61-A2D8-8735BBE1A3AC}"/>
              </a:ext>
            </a:extLst>
          </p:cNvPr>
          <p:cNvSpPr>
            <a:spLocks noGrp="1"/>
          </p:cNvSpPr>
          <p:nvPr>
            <p:ph idx="1"/>
          </p:nvPr>
        </p:nvSpPr>
        <p:spPr>
          <a:xfrm>
            <a:off x="152400" y="1643525"/>
            <a:ext cx="11887200" cy="4958443"/>
          </a:xfrm>
        </p:spPr>
        <p:txBody>
          <a:bodyPr>
            <a:normAutofit/>
          </a:bodyPr>
          <a:lstStyle/>
          <a:p>
            <a:pPr lvl="2" algn="just"/>
            <a:endParaRPr lang="en-US" sz="3400" dirty="0"/>
          </a:p>
          <a:p>
            <a:pPr marL="45720" indent="0" algn="just">
              <a:buNone/>
            </a:pPr>
            <a:endParaRPr lang="en-US" sz="3400" dirty="0"/>
          </a:p>
        </p:txBody>
      </p:sp>
      <p:sp>
        <p:nvSpPr>
          <p:cNvPr id="5" name="Title 1">
            <a:extLst>
              <a:ext uri="{FF2B5EF4-FFF2-40B4-BE49-F238E27FC236}">
                <a16:creationId xmlns:a16="http://schemas.microsoft.com/office/drawing/2014/main" id="{5E03C2EE-68E2-40BF-BEF3-F79FF7B967EA}"/>
              </a:ext>
            </a:extLst>
          </p:cNvPr>
          <p:cNvSpPr>
            <a:spLocks noGrp="1"/>
          </p:cNvSpPr>
          <p:nvPr>
            <p:ph type="title"/>
          </p:nvPr>
        </p:nvSpPr>
        <p:spPr>
          <a:xfrm>
            <a:off x="744071" y="627170"/>
            <a:ext cx="10703858" cy="744071"/>
          </a:xfrm>
        </p:spPr>
        <p:txBody>
          <a:bodyPr>
            <a:noAutofit/>
          </a:bodyPr>
          <a:lstStyle/>
          <a:p>
            <a:pPr algn="ctr"/>
            <a:r>
              <a:rPr lang="en-US" sz="4400" b="1" dirty="0" err="1">
                <a:solidFill>
                  <a:srgbClr val="000000"/>
                </a:solidFill>
              </a:rPr>
              <a:t>Perinatal</a:t>
            </a:r>
            <a:r>
              <a:rPr lang="en-US" sz="4400" b="1" dirty="0">
                <a:solidFill>
                  <a:srgbClr val="000000"/>
                </a:solidFill>
              </a:rPr>
              <a:t> Mortality Rate (PMR)</a:t>
            </a:r>
          </a:p>
        </p:txBody>
      </p:sp>
      <p:sp>
        <p:nvSpPr>
          <p:cNvPr id="6" name="Content Placeholder 2">
            <a:extLst>
              <a:ext uri="{FF2B5EF4-FFF2-40B4-BE49-F238E27FC236}">
                <a16:creationId xmlns:a16="http://schemas.microsoft.com/office/drawing/2014/main" id="{3530D4AE-5E3F-42EA-B5FB-AE378EB65911}"/>
              </a:ext>
            </a:extLst>
          </p:cNvPr>
          <p:cNvSpPr txBox="1">
            <a:spLocks/>
          </p:cNvSpPr>
          <p:nvPr/>
        </p:nvSpPr>
        <p:spPr>
          <a:xfrm>
            <a:off x="555170" y="1975757"/>
            <a:ext cx="10892759" cy="373924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dirty="0"/>
              <a:t>The number of perinatal deaths in a particular population in a given time (usually a year) expressed as the number of deaths for each 1000 births.</a:t>
            </a:r>
          </a:p>
          <a:p>
            <a:pPr algn="just"/>
            <a:r>
              <a:rPr lang="en-US" b="1" dirty="0"/>
              <a:t>Numerator</a:t>
            </a:r>
            <a:r>
              <a:rPr lang="en-US" dirty="0"/>
              <a:t>= Stillbirths + ENND</a:t>
            </a:r>
          </a:p>
          <a:p>
            <a:pPr algn="just"/>
            <a:r>
              <a:rPr lang="en-US" b="1" dirty="0"/>
              <a:t>Denominator</a:t>
            </a:r>
            <a:r>
              <a:rPr lang="en-US" dirty="0"/>
              <a:t>= Total births</a:t>
            </a:r>
          </a:p>
          <a:p>
            <a:pPr algn="just"/>
            <a:r>
              <a:rPr lang="en-US" b="1" dirty="0"/>
              <a:t>Multiplier</a:t>
            </a:r>
            <a:r>
              <a:rPr lang="en-US" dirty="0"/>
              <a:t>= 1000</a:t>
            </a:r>
          </a:p>
        </p:txBody>
      </p:sp>
    </p:spTree>
    <p:extLst>
      <p:ext uri="{BB962C8B-B14F-4D97-AF65-F5344CB8AC3E}">
        <p14:creationId xmlns:p14="http://schemas.microsoft.com/office/powerpoint/2010/main" val="14520784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CF8B490-8CFD-42CB-9A02-0EDC6F368A46}"/>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9939"/>
            <a:ext cx="1252331" cy="1112424"/>
          </a:xfrm>
          <a:prstGeom prst="rect">
            <a:avLst/>
          </a:prstGeom>
          <a:noFill/>
          <a:ln>
            <a:noFill/>
          </a:ln>
        </p:spPr>
      </p:pic>
      <p:sp>
        <p:nvSpPr>
          <p:cNvPr id="7" name="Title 1">
            <a:extLst>
              <a:ext uri="{FF2B5EF4-FFF2-40B4-BE49-F238E27FC236}">
                <a16:creationId xmlns:a16="http://schemas.microsoft.com/office/drawing/2014/main" id="{F79007E3-3F42-4844-BE31-7F9D71637860}"/>
              </a:ext>
            </a:extLst>
          </p:cNvPr>
          <p:cNvSpPr>
            <a:spLocks noGrp="1"/>
          </p:cNvSpPr>
          <p:nvPr>
            <p:ph type="title"/>
          </p:nvPr>
        </p:nvSpPr>
        <p:spPr>
          <a:xfrm>
            <a:off x="833718" y="89647"/>
            <a:ext cx="10703858" cy="744071"/>
          </a:xfrm>
        </p:spPr>
        <p:txBody>
          <a:bodyPr>
            <a:normAutofit/>
          </a:bodyPr>
          <a:lstStyle/>
          <a:p>
            <a:pPr algn="ctr"/>
            <a:r>
              <a:rPr lang="en-US" sz="3200" b="1" dirty="0">
                <a:solidFill>
                  <a:schemeClr val="tx1">
                    <a:lumMod val="50000"/>
                  </a:schemeClr>
                </a:solidFill>
              </a:rPr>
              <a:t>Quiz Contest</a:t>
            </a:r>
          </a:p>
        </p:txBody>
      </p:sp>
      <p:sp>
        <p:nvSpPr>
          <p:cNvPr id="8" name="Content Placeholder 2">
            <a:extLst>
              <a:ext uri="{FF2B5EF4-FFF2-40B4-BE49-F238E27FC236}">
                <a16:creationId xmlns:a16="http://schemas.microsoft.com/office/drawing/2014/main" id="{C7B6B7EE-D3F6-4390-9EB1-AA5210491BC0}"/>
              </a:ext>
            </a:extLst>
          </p:cNvPr>
          <p:cNvSpPr>
            <a:spLocks noGrp="1"/>
          </p:cNvSpPr>
          <p:nvPr>
            <p:ph idx="1"/>
          </p:nvPr>
        </p:nvSpPr>
        <p:spPr>
          <a:xfrm>
            <a:off x="152400" y="1008529"/>
            <a:ext cx="11887200" cy="5468471"/>
          </a:xfrm>
        </p:spPr>
        <p:txBody>
          <a:bodyPr>
            <a:normAutofit/>
          </a:bodyPr>
          <a:lstStyle/>
          <a:p>
            <a:pPr algn="just"/>
            <a:r>
              <a:rPr lang="en-US" b="1" dirty="0"/>
              <a:t>Ground rules</a:t>
            </a:r>
          </a:p>
          <a:p>
            <a:pPr lvl="1" algn="just"/>
            <a:r>
              <a:rPr lang="en-US" sz="2800" dirty="0"/>
              <a:t>There are 16 questions</a:t>
            </a:r>
          </a:p>
          <a:p>
            <a:pPr lvl="1" algn="just"/>
            <a:r>
              <a:rPr lang="en-US" sz="2800" dirty="0"/>
              <a:t>Ten marks for answering the question first asked</a:t>
            </a:r>
          </a:p>
          <a:p>
            <a:pPr lvl="1" algn="just"/>
            <a:r>
              <a:rPr lang="en-US" sz="2800" dirty="0"/>
              <a:t>If the group is not able to answer then the question is transferred to next group</a:t>
            </a:r>
          </a:p>
          <a:p>
            <a:pPr lvl="1" algn="just"/>
            <a:r>
              <a:rPr lang="en-US" sz="2800" dirty="0"/>
              <a:t>Five marks for answering the transferred question</a:t>
            </a:r>
          </a:p>
          <a:p>
            <a:pPr lvl="1" algn="just"/>
            <a:r>
              <a:rPr lang="en-US" sz="2800" dirty="0"/>
              <a:t>If correct answer does not come from the contestants, facilitator will answer</a:t>
            </a:r>
          </a:p>
          <a:p>
            <a:pPr lvl="1" algn="just"/>
            <a:r>
              <a:rPr lang="en-US" sz="2800" dirty="0"/>
              <a:t>15 seconds for  questions first asked and 10 seconds for transferred question</a:t>
            </a:r>
          </a:p>
          <a:p>
            <a:pPr lvl="1" algn="just"/>
            <a:r>
              <a:rPr lang="en-US" sz="2800" dirty="0"/>
              <a:t>Group which attains the highest score will be the winner</a:t>
            </a:r>
          </a:p>
          <a:p>
            <a:pPr lvl="1" algn="just"/>
            <a:r>
              <a:rPr lang="en-US" sz="2800" dirty="0"/>
              <a:t>Decision made by the facilitator will be the final decision</a:t>
            </a:r>
          </a:p>
        </p:txBody>
      </p:sp>
    </p:spTree>
    <p:extLst>
      <p:ext uri="{BB962C8B-B14F-4D97-AF65-F5344CB8AC3E}">
        <p14:creationId xmlns:p14="http://schemas.microsoft.com/office/powerpoint/2010/main" val="256670277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CF8B490-8CFD-42CB-9A02-0EDC6F368A46}"/>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9939"/>
            <a:ext cx="1252331" cy="1112424"/>
          </a:xfrm>
          <a:prstGeom prst="rect">
            <a:avLst/>
          </a:prstGeom>
          <a:noFill/>
          <a:ln>
            <a:noFill/>
          </a:ln>
        </p:spPr>
      </p:pic>
      <p:sp>
        <p:nvSpPr>
          <p:cNvPr id="8" name="Content Placeholder 2">
            <a:extLst>
              <a:ext uri="{FF2B5EF4-FFF2-40B4-BE49-F238E27FC236}">
                <a16:creationId xmlns:a16="http://schemas.microsoft.com/office/drawing/2014/main" id="{4A9168F6-5E9D-4B61-A2D8-8735BBE1A3AC}"/>
              </a:ext>
            </a:extLst>
          </p:cNvPr>
          <p:cNvSpPr>
            <a:spLocks noGrp="1"/>
          </p:cNvSpPr>
          <p:nvPr>
            <p:ph idx="1"/>
          </p:nvPr>
        </p:nvSpPr>
        <p:spPr>
          <a:xfrm>
            <a:off x="152400" y="1643525"/>
            <a:ext cx="11887200" cy="4958443"/>
          </a:xfrm>
        </p:spPr>
        <p:txBody>
          <a:bodyPr>
            <a:normAutofit/>
          </a:bodyPr>
          <a:lstStyle/>
          <a:p>
            <a:pPr lvl="2" algn="just"/>
            <a:endParaRPr lang="en-US" sz="3400" dirty="0"/>
          </a:p>
          <a:p>
            <a:pPr marL="45720" indent="0" algn="just">
              <a:buNone/>
            </a:pPr>
            <a:endParaRPr lang="en-US" sz="3400" dirty="0"/>
          </a:p>
        </p:txBody>
      </p:sp>
      <p:sp>
        <p:nvSpPr>
          <p:cNvPr id="5" name="Title 1">
            <a:extLst>
              <a:ext uri="{FF2B5EF4-FFF2-40B4-BE49-F238E27FC236}">
                <a16:creationId xmlns:a16="http://schemas.microsoft.com/office/drawing/2014/main" id="{940752E8-7F9B-4025-8320-0C7935EECC3C}"/>
              </a:ext>
            </a:extLst>
          </p:cNvPr>
          <p:cNvSpPr>
            <a:spLocks noGrp="1"/>
          </p:cNvSpPr>
          <p:nvPr>
            <p:ph type="title"/>
          </p:nvPr>
        </p:nvSpPr>
        <p:spPr>
          <a:xfrm>
            <a:off x="690842" y="373856"/>
            <a:ext cx="10703858" cy="744071"/>
          </a:xfrm>
        </p:spPr>
        <p:txBody>
          <a:bodyPr>
            <a:noAutofit/>
          </a:bodyPr>
          <a:lstStyle/>
          <a:p>
            <a:pPr algn="ctr"/>
            <a:r>
              <a:rPr lang="en-US" b="1" dirty="0">
                <a:solidFill>
                  <a:srgbClr val="000000"/>
                </a:solidFill>
              </a:rPr>
              <a:t>Neonatal Mortality Rate (NMR)</a:t>
            </a:r>
          </a:p>
        </p:txBody>
      </p:sp>
      <p:sp>
        <p:nvSpPr>
          <p:cNvPr id="6" name="Content Placeholder 2">
            <a:extLst>
              <a:ext uri="{FF2B5EF4-FFF2-40B4-BE49-F238E27FC236}">
                <a16:creationId xmlns:a16="http://schemas.microsoft.com/office/drawing/2014/main" id="{867AB241-8D52-4706-85C7-5A63D95F5C4F}"/>
              </a:ext>
            </a:extLst>
          </p:cNvPr>
          <p:cNvSpPr txBox="1">
            <a:spLocks/>
          </p:cNvSpPr>
          <p:nvPr/>
        </p:nvSpPr>
        <p:spPr>
          <a:xfrm>
            <a:off x="690842" y="1404256"/>
            <a:ext cx="10886115" cy="478427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dirty="0"/>
              <a:t>The number of neonatal deaths in a particular population in a given time (usually a year) expressed as the number of deaths for each 1000 live births.</a:t>
            </a:r>
          </a:p>
          <a:p>
            <a:pPr algn="just"/>
            <a:r>
              <a:rPr lang="en-US" b="1" dirty="0"/>
              <a:t>Numerator</a:t>
            </a:r>
            <a:r>
              <a:rPr lang="en-US" dirty="0"/>
              <a:t>= ENND (birth to 7 days of life)</a:t>
            </a:r>
          </a:p>
          <a:p>
            <a:pPr algn="just"/>
            <a:r>
              <a:rPr lang="en-US" b="1" dirty="0"/>
              <a:t>Denominator</a:t>
            </a:r>
            <a:r>
              <a:rPr lang="en-US" dirty="0"/>
              <a:t>= Live births</a:t>
            </a:r>
          </a:p>
          <a:p>
            <a:pPr algn="just"/>
            <a:r>
              <a:rPr lang="en-US" b="1" dirty="0"/>
              <a:t>Multiplier</a:t>
            </a:r>
            <a:r>
              <a:rPr lang="en-US" dirty="0"/>
              <a:t>= 1000</a:t>
            </a:r>
          </a:p>
          <a:p>
            <a:pPr algn="just"/>
            <a:endParaRPr lang="en-US" dirty="0"/>
          </a:p>
        </p:txBody>
      </p:sp>
    </p:spTree>
    <p:extLst>
      <p:ext uri="{BB962C8B-B14F-4D97-AF65-F5344CB8AC3E}">
        <p14:creationId xmlns:p14="http://schemas.microsoft.com/office/powerpoint/2010/main" val="134717597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ADBC9EF-F5E9-491E-8103-78E363518C09}"/>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9939"/>
            <a:ext cx="1252331" cy="1112424"/>
          </a:xfrm>
          <a:prstGeom prst="rect">
            <a:avLst/>
          </a:prstGeom>
          <a:noFill/>
          <a:ln>
            <a:noFill/>
          </a:ln>
        </p:spPr>
      </p:pic>
      <p:grpSp>
        <p:nvGrpSpPr>
          <p:cNvPr id="3" name="Group 2">
            <a:extLst>
              <a:ext uri="{FF2B5EF4-FFF2-40B4-BE49-F238E27FC236}">
                <a16:creationId xmlns:a16="http://schemas.microsoft.com/office/drawing/2014/main" id="{C3DE3ACD-674A-4D24-A645-1066FC4E6125}"/>
              </a:ext>
            </a:extLst>
          </p:cNvPr>
          <p:cNvGrpSpPr/>
          <p:nvPr/>
        </p:nvGrpSpPr>
        <p:grpSpPr>
          <a:xfrm>
            <a:off x="705677" y="1122363"/>
            <a:ext cx="11237794" cy="5533154"/>
            <a:chOff x="1284099" y="330933"/>
            <a:chExt cx="10969078" cy="4817536"/>
          </a:xfrm>
        </p:grpSpPr>
        <p:sp>
          <p:nvSpPr>
            <p:cNvPr id="5" name="Title 5">
              <a:extLst>
                <a:ext uri="{FF2B5EF4-FFF2-40B4-BE49-F238E27FC236}">
                  <a16:creationId xmlns:a16="http://schemas.microsoft.com/office/drawing/2014/main" id="{48D8A9E6-426A-4206-80C0-14931C1E20C7}"/>
                </a:ext>
              </a:extLst>
            </p:cNvPr>
            <p:cNvSpPr txBox="1">
              <a:spLocks/>
            </p:cNvSpPr>
            <p:nvPr/>
          </p:nvSpPr>
          <p:spPr>
            <a:xfrm>
              <a:off x="1284099" y="330933"/>
              <a:ext cx="6229883" cy="4817536"/>
            </a:xfrm>
            <a:prstGeom prst="rect">
              <a:avLst/>
            </a:prstGeom>
            <a:solidFill>
              <a:srgbClr val="003399"/>
            </a:solidFill>
          </p:spPr>
          <p:txBody>
            <a:bodyPr vert="horz" lIns="91440" tIns="45720" rIns="91440" bIns="45720" rtlCol="0" anchor="ctr">
              <a:normAutofit/>
            </a:bodyPr>
            <a:lstStyle>
              <a:lvl1pPr marL="0" indent="0" algn="ctr" defTabSz="914400" rtl="0" eaLnBrk="1" latinLnBrk="0" hangingPunct="1">
                <a:lnSpc>
                  <a:spcPct val="90000"/>
                </a:lnSpc>
                <a:spcBef>
                  <a:spcPct val="0"/>
                </a:spcBef>
                <a:buFont typeface="Arial" pitchFamily="34" charset="0"/>
                <a:buNone/>
                <a:defRPr sz="4000" b="1" kern="1200">
                  <a:solidFill>
                    <a:schemeClr val="tx1"/>
                  </a:solidFill>
                  <a:latin typeface="+mj-lt"/>
                  <a:ea typeface="+mj-ea"/>
                  <a:cs typeface="+mj-cs"/>
                </a:defRPr>
              </a:lvl1pPr>
            </a:lstStyle>
            <a:p>
              <a:endParaRPr lang="en-US" sz="3200" dirty="0">
                <a:solidFill>
                  <a:schemeClr val="bg1"/>
                </a:solidFill>
              </a:endParaRPr>
            </a:p>
            <a:p>
              <a:endParaRPr lang="en-US" sz="3200" dirty="0">
                <a:solidFill>
                  <a:schemeClr val="bg1"/>
                </a:solidFill>
              </a:endParaRPr>
            </a:p>
            <a:p>
              <a:r>
                <a:rPr lang="ne-NP" sz="3200" dirty="0">
                  <a:solidFill>
                    <a:schemeClr val="bg1"/>
                  </a:solidFill>
                </a:rPr>
                <a:t>नेपाल सरकार</a:t>
              </a:r>
            </a:p>
            <a:p>
              <a:r>
                <a:rPr lang="ne-NP" sz="3200" dirty="0">
                  <a:solidFill>
                    <a:schemeClr val="bg1"/>
                  </a:solidFill>
                </a:rPr>
                <a:t>स्वास्थ्य तथा जनसंख्या मंत्रालय</a:t>
              </a:r>
            </a:p>
            <a:p>
              <a:r>
                <a:rPr lang="ne-NP" sz="3200" dirty="0">
                  <a:solidFill>
                    <a:schemeClr val="bg1"/>
                  </a:solidFill>
                </a:rPr>
                <a:t>स्वास्थ्य सेवा विभाग</a:t>
              </a:r>
            </a:p>
            <a:p>
              <a:r>
                <a:rPr lang="ne-NP" sz="3200" dirty="0">
                  <a:solidFill>
                    <a:schemeClr val="bg1"/>
                  </a:solidFill>
                </a:rPr>
                <a:t>परिवार कल्याण महाशाखा</a:t>
              </a:r>
              <a:endParaRPr lang="en-US" sz="3200" dirty="0">
                <a:solidFill>
                  <a:schemeClr val="bg1"/>
                </a:solidFill>
              </a:endParaRPr>
            </a:p>
          </p:txBody>
        </p:sp>
        <p:grpSp>
          <p:nvGrpSpPr>
            <p:cNvPr id="2" name="Group 1">
              <a:extLst>
                <a:ext uri="{FF2B5EF4-FFF2-40B4-BE49-F238E27FC236}">
                  <a16:creationId xmlns:a16="http://schemas.microsoft.com/office/drawing/2014/main" id="{95FCE5C0-55BF-43BD-A832-51D832AFB54B}"/>
                </a:ext>
              </a:extLst>
            </p:cNvPr>
            <p:cNvGrpSpPr/>
            <p:nvPr/>
          </p:nvGrpSpPr>
          <p:grpSpPr>
            <a:xfrm>
              <a:off x="7513983" y="330933"/>
              <a:ext cx="4739194" cy="4817536"/>
              <a:chOff x="7513983" y="171907"/>
              <a:chExt cx="4739194" cy="4817536"/>
            </a:xfrm>
          </p:grpSpPr>
          <p:pic>
            <p:nvPicPr>
              <p:cNvPr id="10" name="Picture 9">
                <a:extLst>
                  <a:ext uri="{FF2B5EF4-FFF2-40B4-BE49-F238E27FC236}">
                    <a16:creationId xmlns:a16="http://schemas.microsoft.com/office/drawing/2014/main" id="{58429B35-2D3C-48AE-83B0-BB58D33B0553}"/>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513983" y="171907"/>
                <a:ext cx="4739194" cy="4817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Oval 10">
                <a:extLst>
                  <a:ext uri="{FF2B5EF4-FFF2-40B4-BE49-F238E27FC236}">
                    <a16:creationId xmlns:a16="http://schemas.microsoft.com/office/drawing/2014/main" id="{37D12A9C-249C-4703-8336-A1783118A30E}"/>
                  </a:ext>
                </a:extLst>
              </p:cNvPr>
              <p:cNvSpPr/>
              <p:nvPr/>
            </p:nvSpPr>
            <p:spPr>
              <a:xfrm>
                <a:off x="9183756" y="1956787"/>
                <a:ext cx="1331843" cy="1472213"/>
              </a:xfrm>
              <a:prstGeom prst="ellipse">
                <a:avLst/>
              </a:prstGeom>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b="1" dirty="0">
                    <a:solidFill>
                      <a:srgbClr val="000000"/>
                    </a:solidFill>
                    <a:effectLst/>
                    <a:latin typeface="Kokila" panose="020B0604020202020204" pitchFamily="34" charset="0"/>
                    <a:ea typeface="Times New Roman" panose="02020603050405020304" pitchFamily="18" charset="0"/>
                  </a:rPr>
                  <a:t>Every Mother and Child Counts </a:t>
                </a:r>
                <a:endParaRPr lang="en-US" b="1" dirty="0">
                  <a:effectLst/>
                  <a:latin typeface="Kokila" panose="020B0604020202020204" pitchFamily="34" charset="0"/>
                  <a:ea typeface="Times New Roman" panose="02020603050405020304" pitchFamily="18" charset="0"/>
                </a:endParaRPr>
              </a:p>
            </p:txBody>
          </p:sp>
        </p:grpSp>
      </p:grpSp>
      <p:pic>
        <p:nvPicPr>
          <p:cNvPr id="12" name="Picture 11">
            <a:extLst>
              <a:ext uri="{FF2B5EF4-FFF2-40B4-BE49-F238E27FC236}">
                <a16:creationId xmlns:a16="http://schemas.microsoft.com/office/drawing/2014/main" id="{8329D9CE-0926-46CE-98A5-743412D13F80}"/>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97864" y="1742476"/>
            <a:ext cx="1713074" cy="1388350"/>
          </a:xfrm>
          <a:prstGeom prst="rect">
            <a:avLst/>
          </a:prstGeom>
          <a:noFill/>
          <a:ln>
            <a:noFill/>
          </a:ln>
        </p:spPr>
      </p:pic>
    </p:spTree>
    <p:extLst>
      <p:ext uri="{BB962C8B-B14F-4D97-AF65-F5344CB8AC3E}">
        <p14:creationId xmlns:p14="http://schemas.microsoft.com/office/powerpoint/2010/main" val="31654409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CF8B490-8CFD-42CB-9A02-0EDC6F368A46}"/>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9939"/>
            <a:ext cx="1252331" cy="1112424"/>
          </a:xfrm>
          <a:prstGeom prst="rect">
            <a:avLst/>
          </a:prstGeom>
          <a:noFill/>
          <a:ln>
            <a:noFill/>
          </a:ln>
        </p:spPr>
      </p:pic>
      <p:sp>
        <p:nvSpPr>
          <p:cNvPr id="7" name="Title 1">
            <a:extLst>
              <a:ext uri="{FF2B5EF4-FFF2-40B4-BE49-F238E27FC236}">
                <a16:creationId xmlns:a16="http://schemas.microsoft.com/office/drawing/2014/main" id="{519F0E48-0E3E-4E2F-B002-C5CAF3D45D88}"/>
              </a:ext>
            </a:extLst>
          </p:cNvPr>
          <p:cNvSpPr>
            <a:spLocks noGrp="1"/>
          </p:cNvSpPr>
          <p:nvPr>
            <p:ph type="title"/>
          </p:nvPr>
        </p:nvSpPr>
        <p:spPr>
          <a:xfrm>
            <a:off x="833718" y="92426"/>
            <a:ext cx="10703858" cy="744071"/>
          </a:xfrm>
        </p:spPr>
        <p:txBody>
          <a:bodyPr/>
          <a:lstStyle/>
          <a:p>
            <a:pPr algn="ctr"/>
            <a:r>
              <a:rPr lang="en-US" b="1" dirty="0">
                <a:solidFill>
                  <a:srgbClr val="000000"/>
                </a:solidFill>
              </a:rPr>
              <a:t>Question no. 1</a:t>
            </a:r>
          </a:p>
        </p:txBody>
      </p:sp>
      <p:sp>
        <p:nvSpPr>
          <p:cNvPr id="8" name="Content Placeholder 2">
            <a:extLst>
              <a:ext uri="{FF2B5EF4-FFF2-40B4-BE49-F238E27FC236}">
                <a16:creationId xmlns:a16="http://schemas.microsoft.com/office/drawing/2014/main" id="{0C766F44-0BAD-4DEC-B3A8-CA12F54D2745}"/>
              </a:ext>
            </a:extLst>
          </p:cNvPr>
          <p:cNvSpPr>
            <a:spLocks noGrp="1"/>
          </p:cNvSpPr>
          <p:nvPr>
            <p:ph idx="1"/>
          </p:nvPr>
        </p:nvSpPr>
        <p:spPr>
          <a:xfrm>
            <a:off x="833718" y="1391478"/>
            <a:ext cx="10335025" cy="4666422"/>
          </a:xfrm>
        </p:spPr>
        <p:txBody>
          <a:bodyPr>
            <a:normAutofit/>
          </a:bodyPr>
          <a:lstStyle/>
          <a:p>
            <a:pPr algn="just"/>
            <a:r>
              <a:rPr lang="en-US" sz="4000" dirty="0"/>
              <a:t>What is the full form of MMR in MPDSR?</a:t>
            </a:r>
          </a:p>
          <a:p>
            <a:pPr algn="just"/>
            <a:r>
              <a:rPr lang="en-US" sz="4000" dirty="0"/>
              <a:t>Answer: Maternal Mortality Ratio</a:t>
            </a:r>
          </a:p>
        </p:txBody>
      </p:sp>
    </p:spTree>
    <p:extLst>
      <p:ext uri="{BB962C8B-B14F-4D97-AF65-F5344CB8AC3E}">
        <p14:creationId xmlns:p14="http://schemas.microsoft.com/office/powerpoint/2010/main" val="1086605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CF8B490-8CFD-42CB-9A02-0EDC6F368A46}"/>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9939"/>
            <a:ext cx="1252331" cy="1112424"/>
          </a:xfrm>
          <a:prstGeom prst="rect">
            <a:avLst/>
          </a:prstGeom>
          <a:noFill/>
          <a:ln>
            <a:noFill/>
          </a:ln>
        </p:spPr>
      </p:pic>
      <p:sp>
        <p:nvSpPr>
          <p:cNvPr id="7" name="Title 1">
            <a:extLst>
              <a:ext uri="{FF2B5EF4-FFF2-40B4-BE49-F238E27FC236}">
                <a16:creationId xmlns:a16="http://schemas.microsoft.com/office/drawing/2014/main" id="{BE46FFAE-4F41-4C18-A039-3B948411BF93}"/>
              </a:ext>
            </a:extLst>
          </p:cNvPr>
          <p:cNvSpPr>
            <a:spLocks noGrp="1"/>
          </p:cNvSpPr>
          <p:nvPr>
            <p:ph type="title"/>
          </p:nvPr>
        </p:nvSpPr>
        <p:spPr>
          <a:xfrm>
            <a:off x="744071" y="327391"/>
            <a:ext cx="10703858" cy="744071"/>
          </a:xfrm>
        </p:spPr>
        <p:txBody>
          <a:bodyPr>
            <a:normAutofit/>
          </a:bodyPr>
          <a:lstStyle/>
          <a:p>
            <a:pPr algn="ctr"/>
            <a:r>
              <a:rPr lang="en-US" sz="3200" b="1" dirty="0">
                <a:solidFill>
                  <a:srgbClr val="000000"/>
                </a:solidFill>
              </a:rPr>
              <a:t>Question no. 2</a:t>
            </a:r>
          </a:p>
        </p:txBody>
      </p:sp>
      <p:sp>
        <p:nvSpPr>
          <p:cNvPr id="8" name="Content Placeholder 2">
            <a:extLst>
              <a:ext uri="{FF2B5EF4-FFF2-40B4-BE49-F238E27FC236}">
                <a16:creationId xmlns:a16="http://schemas.microsoft.com/office/drawing/2014/main" id="{5B0A7F99-65B1-443B-8B23-280EB9779FBA}"/>
              </a:ext>
            </a:extLst>
          </p:cNvPr>
          <p:cNvSpPr>
            <a:spLocks noGrp="1"/>
          </p:cNvSpPr>
          <p:nvPr>
            <p:ph idx="1"/>
          </p:nvPr>
        </p:nvSpPr>
        <p:spPr>
          <a:xfrm>
            <a:off x="894522" y="1439815"/>
            <a:ext cx="10274221" cy="4650742"/>
          </a:xfrm>
        </p:spPr>
        <p:txBody>
          <a:bodyPr>
            <a:normAutofit/>
          </a:bodyPr>
          <a:lstStyle/>
          <a:p>
            <a:pPr algn="just"/>
            <a:r>
              <a:rPr lang="en-US" sz="4000" dirty="0"/>
              <a:t>What is the denominator of MMR?</a:t>
            </a:r>
          </a:p>
          <a:p>
            <a:pPr algn="just"/>
            <a:r>
              <a:rPr lang="en-US" sz="4000" dirty="0"/>
              <a:t>Answer: Total live births</a:t>
            </a:r>
          </a:p>
        </p:txBody>
      </p:sp>
    </p:spTree>
    <p:extLst>
      <p:ext uri="{BB962C8B-B14F-4D97-AF65-F5344CB8AC3E}">
        <p14:creationId xmlns:p14="http://schemas.microsoft.com/office/powerpoint/2010/main" val="1668339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CF8B490-8CFD-42CB-9A02-0EDC6F368A46}"/>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9939"/>
            <a:ext cx="1252331" cy="1112424"/>
          </a:xfrm>
          <a:prstGeom prst="rect">
            <a:avLst/>
          </a:prstGeom>
          <a:noFill/>
          <a:ln>
            <a:noFill/>
          </a:ln>
        </p:spPr>
      </p:pic>
      <p:sp>
        <p:nvSpPr>
          <p:cNvPr id="7" name="Title 1">
            <a:extLst>
              <a:ext uri="{FF2B5EF4-FFF2-40B4-BE49-F238E27FC236}">
                <a16:creationId xmlns:a16="http://schemas.microsoft.com/office/drawing/2014/main" id="{2120EA48-936C-4F95-9A1B-F0DCBEEC347A}"/>
              </a:ext>
            </a:extLst>
          </p:cNvPr>
          <p:cNvSpPr>
            <a:spLocks noGrp="1"/>
          </p:cNvSpPr>
          <p:nvPr>
            <p:ph type="title"/>
          </p:nvPr>
        </p:nvSpPr>
        <p:spPr>
          <a:xfrm>
            <a:off x="939374" y="281106"/>
            <a:ext cx="10703858" cy="744071"/>
          </a:xfrm>
        </p:spPr>
        <p:txBody>
          <a:bodyPr/>
          <a:lstStyle/>
          <a:p>
            <a:pPr algn="ctr"/>
            <a:r>
              <a:rPr lang="en-US" b="1" dirty="0"/>
              <a:t>Question no. 3</a:t>
            </a:r>
          </a:p>
        </p:txBody>
      </p:sp>
      <p:sp>
        <p:nvSpPr>
          <p:cNvPr id="8" name="Content Placeholder 2">
            <a:extLst>
              <a:ext uri="{FF2B5EF4-FFF2-40B4-BE49-F238E27FC236}">
                <a16:creationId xmlns:a16="http://schemas.microsoft.com/office/drawing/2014/main" id="{21B00F87-DB61-4A71-A5EC-8307A600FAF0}"/>
              </a:ext>
            </a:extLst>
          </p:cNvPr>
          <p:cNvSpPr>
            <a:spLocks noGrp="1"/>
          </p:cNvSpPr>
          <p:nvPr>
            <p:ph idx="1"/>
          </p:nvPr>
        </p:nvSpPr>
        <p:spPr>
          <a:xfrm>
            <a:off x="939374" y="1610138"/>
            <a:ext cx="10490626" cy="4594719"/>
          </a:xfrm>
        </p:spPr>
        <p:txBody>
          <a:bodyPr>
            <a:normAutofit/>
          </a:bodyPr>
          <a:lstStyle/>
          <a:p>
            <a:pPr algn="just"/>
            <a:r>
              <a:rPr lang="en-US" sz="4000" dirty="0"/>
              <a:t>What is the multiplier of MMR?</a:t>
            </a:r>
          </a:p>
          <a:p>
            <a:pPr algn="just"/>
            <a:r>
              <a:rPr lang="en-US" sz="4000" dirty="0"/>
              <a:t>Answer: 1,00,000</a:t>
            </a:r>
          </a:p>
        </p:txBody>
      </p:sp>
    </p:spTree>
    <p:extLst>
      <p:ext uri="{BB962C8B-B14F-4D97-AF65-F5344CB8AC3E}">
        <p14:creationId xmlns:p14="http://schemas.microsoft.com/office/powerpoint/2010/main" val="3312182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3719" y="330092"/>
            <a:ext cx="10703858" cy="744071"/>
          </a:xfrm>
        </p:spPr>
        <p:txBody>
          <a:bodyPr/>
          <a:lstStyle/>
          <a:p>
            <a:r>
              <a:rPr lang="en-US" dirty="0"/>
              <a:t>Question no. 4</a:t>
            </a:r>
          </a:p>
        </p:txBody>
      </p:sp>
      <p:sp>
        <p:nvSpPr>
          <p:cNvPr id="3" name="Content Placeholder 2"/>
          <p:cNvSpPr>
            <a:spLocks noGrp="1"/>
          </p:cNvSpPr>
          <p:nvPr>
            <p:ph idx="1"/>
          </p:nvPr>
        </p:nvSpPr>
        <p:spPr>
          <a:xfrm>
            <a:off x="587829" y="1240972"/>
            <a:ext cx="10949748" cy="4914900"/>
          </a:xfrm>
        </p:spPr>
        <p:txBody>
          <a:bodyPr>
            <a:normAutofit/>
          </a:bodyPr>
          <a:lstStyle/>
          <a:p>
            <a:pPr algn="just"/>
            <a:r>
              <a:rPr lang="en-US" sz="4000" dirty="0"/>
              <a:t>According to Maternal Mortality Study 2021, what is the MMR of Nepal?</a:t>
            </a:r>
          </a:p>
          <a:p>
            <a:pPr algn="just"/>
            <a:r>
              <a:rPr lang="en-US" sz="4000" dirty="0"/>
              <a:t>Answer: 151 per 1,00,000 live births</a:t>
            </a:r>
          </a:p>
        </p:txBody>
      </p:sp>
      <p:sp>
        <p:nvSpPr>
          <p:cNvPr id="5" name="Slide Number Placeholder 4"/>
          <p:cNvSpPr>
            <a:spLocks noGrp="1"/>
          </p:cNvSpPr>
          <p:nvPr>
            <p:ph type="sldNum" sz="quarter" idx="12"/>
          </p:nvPr>
        </p:nvSpPr>
        <p:spPr/>
        <p:txBody>
          <a:bodyPr/>
          <a:lstStyle/>
          <a:p>
            <a:fld id="{0FF54DE5-C571-48E8-A5BC-B369434E2F44}" type="slidenum">
              <a:rPr lang="en-US" smtClean="0"/>
              <a:pPr/>
              <a:t>8</a:t>
            </a:fld>
            <a:endParaRPr lang="en-US"/>
          </a:p>
        </p:txBody>
      </p:sp>
    </p:spTree>
    <p:extLst>
      <p:ext uri="{BB962C8B-B14F-4D97-AF65-F5344CB8AC3E}">
        <p14:creationId xmlns:p14="http://schemas.microsoft.com/office/powerpoint/2010/main" val="1405689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3717" y="330092"/>
            <a:ext cx="10703858" cy="744071"/>
          </a:xfrm>
        </p:spPr>
        <p:txBody>
          <a:bodyPr/>
          <a:lstStyle/>
          <a:p>
            <a:r>
              <a:rPr lang="en-US" dirty="0">
                <a:solidFill>
                  <a:srgbClr val="000000"/>
                </a:solidFill>
              </a:rPr>
              <a:t>Question no. 5</a:t>
            </a:r>
          </a:p>
        </p:txBody>
      </p:sp>
      <p:sp>
        <p:nvSpPr>
          <p:cNvPr id="3" name="Content Placeholder 2"/>
          <p:cNvSpPr>
            <a:spLocks noGrp="1"/>
          </p:cNvSpPr>
          <p:nvPr>
            <p:ph idx="1"/>
          </p:nvPr>
        </p:nvSpPr>
        <p:spPr>
          <a:xfrm>
            <a:off x="604156" y="1387930"/>
            <a:ext cx="10703859" cy="4767942"/>
          </a:xfrm>
        </p:spPr>
        <p:txBody>
          <a:bodyPr>
            <a:normAutofit/>
          </a:bodyPr>
          <a:lstStyle/>
          <a:p>
            <a:pPr lvl="0" algn="just"/>
            <a:r>
              <a:rPr lang="en-US" sz="4000" dirty="0"/>
              <a:t>Death of women while pregnant or within 42 days of termination of pregnancy irrespective of cause of death is known as </a:t>
            </a:r>
          </a:p>
          <a:p>
            <a:pPr lvl="0"/>
            <a:r>
              <a:rPr lang="en-US" sz="4000" dirty="0"/>
              <a:t>Answer: Pregnancy related death</a:t>
            </a:r>
          </a:p>
        </p:txBody>
      </p:sp>
      <p:sp>
        <p:nvSpPr>
          <p:cNvPr id="5" name="Slide Number Placeholder 4"/>
          <p:cNvSpPr>
            <a:spLocks noGrp="1"/>
          </p:cNvSpPr>
          <p:nvPr>
            <p:ph type="sldNum" sz="quarter" idx="12"/>
          </p:nvPr>
        </p:nvSpPr>
        <p:spPr/>
        <p:txBody>
          <a:bodyPr/>
          <a:lstStyle/>
          <a:p>
            <a:fld id="{0FF54DE5-C571-48E8-A5BC-B369434E2F44}" type="slidenum">
              <a:rPr lang="en-US" smtClean="0"/>
              <a:pPr/>
              <a:t>9</a:t>
            </a:fld>
            <a:endParaRPr lang="en-US"/>
          </a:p>
        </p:txBody>
      </p:sp>
    </p:spTree>
    <p:extLst>
      <p:ext uri="{BB962C8B-B14F-4D97-AF65-F5344CB8AC3E}">
        <p14:creationId xmlns:p14="http://schemas.microsoft.com/office/powerpoint/2010/main" val="3972301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1201</TotalTime>
  <Words>2328</Words>
  <Application>Microsoft Office PowerPoint</Application>
  <PresentationFormat>Widescreen</PresentationFormat>
  <Paragraphs>249</Paragraphs>
  <Slides>41</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41</vt:i4>
      </vt:variant>
    </vt:vector>
  </HeadingPairs>
  <TitlesOfParts>
    <vt:vector size="46" baseType="lpstr">
      <vt:lpstr>Arial</vt:lpstr>
      <vt:lpstr>Calibri</vt:lpstr>
      <vt:lpstr>Calibri Light</vt:lpstr>
      <vt:lpstr>Kokila</vt:lpstr>
      <vt:lpstr>Office Theme</vt:lpstr>
      <vt:lpstr>PowerPoint Presentation</vt:lpstr>
      <vt:lpstr>PowerPoint Presentation</vt:lpstr>
      <vt:lpstr>Quiz Contest</vt:lpstr>
      <vt:lpstr>Quiz Contest</vt:lpstr>
      <vt:lpstr>Question no. 1</vt:lpstr>
      <vt:lpstr>Question no. 2</vt:lpstr>
      <vt:lpstr>Question no. 3</vt:lpstr>
      <vt:lpstr>Question no. 4</vt:lpstr>
      <vt:lpstr>Question no. 5</vt:lpstr>
      <vt:lpstr>Question no. 6</vt:lpstr>
      <vt:lpstr>Question no. 7</vt:lpstr>
      <vt:lpstr>Question no. 8</vt:lpstr>
      <vt:lpstr>Question no. 9</vt:lpstr>
      <vt:lpstr>Question no. 10</vt:lpstr>
      <vt:lpstr>Question no. 11</vt:lpstr>
      <vt:lpstr>Question no. 12</vt:lpstr>
      <vt:lpstr>Question no. 13</vt:lpstr>
      <vt:lpstr>Question no. 14</vt:lpstr>
      <vt:lpstr>Question no. 15</vt:lpstr>
      <vt:lpstr>Question no. 16</vt:lpstr>
      <vt:lpstr>Tie Breaker Questions</vt:lpstr>
      <vt:lpstr>Question no. 17</vt:lpstr>
      <vt:lpstr>Question no. 18</vt:lpstr>
      <vt:lpstr>Question no. 19</vt:lpstr>
      <vt:lpstr>Question no. 20</vt:lpstr>
      <vt:lpstr>Definitions</vt:lpstr>
      <vt:lpstr>PowerPoint Presentation</vt:lpstr>
      <vt:lpstr>Pregnancy Related Deaths</vt:lpstr>
      <vt:lpstr>Maternal death</vt:lpstr>
      <vt:lpstr>Definitions contd.. </vt:lpstr>
      <vt:lpstr>Definitions contd.. </vt:lpstr>
      <vt:lpstr> Example 1: </vt:lpstr>
      <vt:lpstr>Example 2:</vt:lpstr>
      <vt:lpstr>Example 3:</vt:lpstr>
      <vt:lpstr>Perinatal Death </vt:lpstr>
      <vt:lpstr>Definitions</vt:lpstr>
      <vt:lpstr>PowerPoint Presentation</vt:lpstr>
      <vt:lpstr>PowerPoint Presentation</vt:lpstr>
      <vt:lpstr>Perinatal Mortality Rate (PMR)</vt:lpstr>
      <vt:lpstr>Neonatal Mortality Rate (NMR)</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THAPA, Surakschha</dc:creator>
  <cp:lastModifiedBy>THAPA, Surakschha</cp:lastModifiedBy>
  <cp:revision>77</cp:revision>
  <dcterms:created xsi:type="dcterms:W3CDTF">2021-08-30T11:09:48Z</dcterms:created>
  <dcterms:modified xsi:type="dcterms:W3CDTF">2023-06-08T06:49:38Z</dcterms:modified>
</cp:coreProperties>
</file>