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7" r:id="rId2"/>
    <p:sldId id="259" r:id="rId3"/>
    <p:sldId id="260" r:id="rId4"/>
    <p:sldId id="261" r:id="rId5"/>
    <p:sldId id="263" r:id="rId6"/>
    <p:sldId id="264" r:id="rId7"/>
    <p:sldId id="280" r:id="rId8"/>
    <p:sldId id="267" r:id="rId9"/>
    <p:sldId id="268" r:id="rId10"/>
    <p:sldId id="269" r:id="rId11"/>
    <p:sldId id="270" r:id="rId12"/>
    <p:sldId id="271" r:id="rId13"/>
    <p:sldId id="285" r:id="rId14"/>
    <p:sldId id="286" r:id="rId15"/>
    <p:sldId id="272" r:id="rId16"/>
    <p:sldId id="273" r:id="rId17"/>
    <p:sldId id="277" r:id="rId18"/>
    <p:sldId id="284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C99B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3A0AB7B-F73D-4809-9737-0D77053DDD0A}" v="71" dt="2023-04-20T07:00:40.11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9" d="100"/>
          <a:sy n="59" d="100"/>
        </p:scale>
        <p:origin x="86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5/10/relationships/revisionInfo" Target="revisionInfo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HAPA, Surakschha" userId="6366e6fe-48ec-4b01-b951-ea9d77299345" providerId="ADAL" clId="{23A0AB7B-F73D-4809-9737-0D77053DDD0A}"/>
    <pc:docChg chg="custSel modSld">
      <pc:chgData name="THAPA, Surakschha" userId="6366e6fe-48ec-4b01-b951-ea9d77299345" providerId="ADAL" clId="{23A0AB7B-F73D-4809-9737-0D77053DDD0A}" dt="2023-04-20T07:01:35.747" v="233" actId="20577"/>
      <pc:docMkLst>
        <pc:docMk/>
      </pc:docMkLst>
      <pc:sldChg chg="modSp mod">
        <pc:chgData name="THAPA, Surakschha" userId="6366e6fe-48ec-4b01-b951-ea9d77299345" providerId="ADAL" clId="{23A0AB7B-F73D-4809-9737-0D77053DDD0A}" dt="2023-04-20T06:52:39.705" v="34" actId="207"/>
        <pc:sldMkLst>
          <pc:docMk/>
          <pc:sldMk cId="1072118935" sldId="260"/>
        </pc:sldMkLst>
        <pc:graphicFrameChg chg="mod modGraphic">
          <ac:chgData name="THAPA, Surakschha" userId="6366e6fe-48ec-4b01-b951-ea9d77299345" providerId="ADAL" clId="{23A0AB7B-F73D-4809-9737-0D77053DDD0A}" dt="2023-04-20T06:52:39.705" v="34" actId="207"/>
          <ac:graphicFrameMkLst>
            <pc:docMk/>
            <pc:sldMk cId="1072118935" sldId="260"/>
            <ac:graphicFrameMk id="6" creationId="{818C9EE1-8E57-4261-96A8-B5C03135C747}"/>
          </ac:graphicFrameMkLst>
        </pc:graphicFrameChg>
      </pc:sldChg>
      <pc:sldChg chg="modSp mod">
        <pc:chgData name="THAPA, Surakschha" userId="6366e6fe-48ec-4b01-b951-ea9d77299345" providerId="ADAL" clId="{23A0AB7B-F73D-4809-9737-0D77053DDD0A}" dt="2023-04-20T07:01:13.388" v="217" actId="20577"/>
        <pc:sldMkLst>
          <pc:docMk/>
          <pc:sldMk cId="3509114039" sldId="264"/>
        </pc:sldMkLst>
        <pc:spChg chg="mod">
          <ac:chgData name="THAPA, Surakschha" userId="6366e6fe-48ec-4b01-b951-ea9d77299345" providerId="ADAL" clId="{23A0AB7B-F73D-4809-9737-0D77053DDD0A}" dt="2023-04-20T06:54:39.235" v="140" actId="14100"/>
          <ac:spMkLst>
            <pc:docMk/>
            <pc:sldMk cId="3509114039" sldId="264"/>
            <ac:spMk id="2" creationId="{CF91A109-56E9-4FFF-BE25-6AA3D0D5A23D}"/>
          </ac:spMkLst>
        </pc:spChg>
        <pc:spChg chg="mod">
          <ac:chgData name="THAPA, Surakschha" userId="6366e6fe-48ec-4b01-b951-ea9d77299345" providerId="ADAL" clId="{23A0AB7B-F73D-4809-9737-0D77053DDD0A}" dt="2023-04-20T07:01:13.388" v="217" actId="20577"/>
          <ac:spMkLst>
            <pc:docMk/>
            <pc:sldMk cId="3509114039" sldId="264"/>
            <ac:spMk id="3" creationId="{900650F1-D933-4F41-A625-ADF2F0CF9EB3}"/>
          </ac:spMkLst>
        </pc:spChg>
      </pc:sldChg>
      <pc:sldChg chg="modSp mod">
        <pc:chgData name="THAPA, Surakschha" userId="6366e6fe-48ec-4b01-b951-ea9d77299345" providerId="ADAL" clId="{23A0AB7B-F73D-4809-9737-0D77053DDD0A}" dt="2023-04-20T06:56:19.546" v="161" actId="14100"/>
        <pc:sldMkLst>
          <pc:docMk/>
          <pc:sldMk cId="1206376556" sldId="267"/>
        </pc:sldMkLst>
        <pc:spChg chg="mod">
          <ac:chgData name="THAPA, Surakschha" userId="6366e6fe-48ec-4b01-b951-ea9d77299345" providerId="ADAL" clId="{23A0AB7B-F73D-4809-9737-0D77053DDD0A}" dt="2023-04-20T06:56:17.621" v="160" actId="14100"/>
          <ac:spMkLst>
            <pc:docMk/>
            <pc:sldMk cId="1206376556" sldId="267"/>
            <ac:spMk id="3" creationId="{900650F1-D933-4F41-A625-ADF2F0CF9EB3}"/>
          </ac:spMkLst>
        </pc:spChg>
        <pc:spChg chg="mod">
          <ac:chgData name="THAPA, Surakschha" userId="6366e6fe-48ec-4b01-b951-ea9d77299345" providerId="ADAL" clId="{23A0AB7B-F73D-4809-9737-0D77053DDD0A}" dt="2023-04-20T06:56:19.546" v="161" actId="14100"/>
          <ac:spMkLst>
            <pc:docMk/>
            <pc:sldMk cId="1206376556" sldId="267"/>
            <ac:spMk id="5" creationId="{1EF80CA4-4830-49BD-A3FD-BE976A047707}"/>
          </ac:spMkLst>
        </pc:spChg>
      </pc:sldChg>
      <pc:sldChg chg="modSp mod">
        <pc:chgData name="THAPA, Surakschha" userId="6366e6fe-48ec-4b01-b951-ea9d77299345" providerId="ADAL" clId="{23A0AB7B-F73D-4809-9737-0D77053DDD0A}" dt="2023-04-20T06:56:31.233" v="163" actId="14100"/>
        <pc:sldMkLst>
          <pc:docMk/>
          <pc:sldMk cId="2924883073" sldId="268"/>
        </pc:sldMkLst>
        <pc:spChg chg="mod">
          <ac:chgData name="THAPA, Surakschha" userId="6366e6fe-48ec-4b01-b951-ea9d77299345" providerId="ADAL" clId="{23A0AB7B-F73D-4809-9737-0D77053DDD0A}" dt="2023-04-20T06:56:28.761" v="162" actId="14100"/>
          <ac:spMkLst>
            <pc:docMk/>
            <pc:sldMk cId="2924883073" sldId="268"/>
            <ac:spMk id="3" creationId="{900650F1-D933-4F41-A625-ADF2F0CF9EB3}"/>
          </ac:spMkLst>
        </pc:spChg>
        <pc:spChg chg="mod">
          <ac:chgData name="THAPA, Surakschha" userId="6366e6fe-48ec-4b01-b951-ea9d77299345" providerId="ADAL" clId="{23A0AB7B-F73D-4809-9737-0D77053DDD0A}" dt="2023-04-20T06:56:31.233" v="163" actId="14100"/>
          <ac:spMkLst>
            <pc:docMk/>
            <pc:sldMk cId="2924883073" sldId="268"/>
            <ac:spMk id="5" creationId="{7BFDFC88-F27E-4B4F-90F1-71763849F405}"/>
          </ac:spMkLst>
        </pc:spChg>
      </pc:sldChg>
      <pc:sldChg chg="modSp mod">
        <pc:chgData name="THAPA, Surakschha" userId="6366e6fe-48ec-4b01-b951-ea9d77299345" providerId="ADAL" clId="{23A0AB7B-F73D-4809-9737-0D77053DDD0A}" dt="2023-04-20T06:56:41.583" v="164"/>
        <pc:sldMkLst>
          <pc:docMk/>
          <pc:sldMk cId="2333785333" sldId="269"/>
        </pc:sldMkLst>
        <pc:spChg chg="mod">
          <ac:chgData name="THAPA, Surakschha" userId="6366e6fe-48ec-4b01-b951-ea9d77299345" providerId="ADAL" clId="{23A0AB7B-F73D-4809-9737-0D77053DDD0A}" dt="2023-04-20T06:55:29.126" v="150" actId="1076"/>
          <ac:spMkLst>
            <pc:docMk/>
            <pc:sldMk cId="2333785333" sldId="269"/>
            <ac:spMk id="6" creationId="{31952E06-B407-469A-A0E5-42E234486193}"/>
          </ac:spMkLst>
        </pc:spChg>
        <pc:graphicFrameChg chg="mod modGraphic">
          <ac:chgData name="THAPA, Surakschha" userId="6366e6fe-48ec-4b01-b951-ea9d77299345" providerId="ADAL" clId="{23A0AB7B-F73D-4809-9737-0D77053DDD0A}" dt="2023-04-20T06:56:41.583" v="164"/>
          <ac:graphicFrameMkLst>
            <pc:docMk/>
            <pc:sldMk cId="2333785333" sldId="269"/>
            <ac:graphicFrameMk id="9" creationId="{61E3EB5D-114B-4254-9340-C6C5C0888BDC}"/>
          </ac:graphicFrameMkLst>
        </pc:graphicFrameChg>
      </pc:sldChg>
      <pc:sldChg chg="modSp mod">
        <pc:chgData name="THAPA, Surakschha" userId="6366e6fe-48ec-4b01-b951-ea9d77299345" providerId="ADAL" clId="{23A0AB7B-F73D-4809-9737-0D77053DDD0A}" dt="2023-04-20T06:57:25.895" v="173" actId="207"/>
        <pc:sldMkLst>
          <pc:docMk/>
          <pc:sldMk cId="3303127063" sldId="270"/>
        </pc:sldMkLst>
        <pc:spChg chg="mod">
          <ac:chgData name="THAPA, Surakschha" userId="6366e6fe-48ec-4b01-b951-ea9d77299345" providerId="ADAL" clId="{23A0AB7B-F73D-4809-9737-0D77053DDD0A}" dt="2023-04-20T06:56:07.221" v="158" actId="14100"/>
          <ac:spMkLst>
            <pc:docMk/>
            <pc:sldMk cId="3303127063" sldId="270"/>
            <ac:spMk id="5" creationId="{BE040450-28E4-4586-939D-1CC6598DDAEC}"/>
          </ac:spMkLst>
        </pc:spChg>
        <pc:graphicFrameChg chg="mod modGraphic">
          <ac:chgData name="THAPA, Surakschha" userId="6366e6fe-48ec-4b01-b951-ea9d77299345" providerId="ADAL" clId="{23A0AB7B-F73D-4809-9737-0D77053DDD0A}" dt="2023-04-20T06:57:25.895" v="173" actId="207"/>
          <ac:graphicFrameMkLst>
            <pc:docMk/>
            <pc:sldMk cId="3303127063" sldId="270"/>
            <ac:graphicFrameMk id="7" creationId="{3EB327AB-3EBD-4B44-B19C-40F67C88E524}"/>
          </ac:graphicFrameMkLst>
        </pc:graphicFrameChg>
      </pc:sldChg>
      <pc:sldChg chg="modSp mod">
        <pc:chgData name="THAPA, Surakschha" userId="6366e6fe-48ec-4b01-b951-ea9d77299345" providerId="ADAL" clId="{23A0AB7B-F73D-4809-9737-0D77053DDD0A}" dt="2023-04-20T06:57:58.141" v="180" actId="207"/>
        <pc:sldMkLst>
          <pc:docMk/>
          <pc:sldMk cId="1369902164" sldId="271"/>
        </pc:sldMkLst>
        <pc:spChg chg="mod">
          <ac:chgData name="THAPA, Surakschha" userId="6366e6fe-48ec-4b01-b951-ea9d77299345" providerId="ADAL" clId="{23A0AB7B-F73D-4809-9737-0D77053DDD0A}" dt="2023-04-20T06:57:33.809" v="174" actId="207"/>
          <ac:spMkLst>
            <pc:docMk/>
            <pc:sldMk cId="1369902164" sldId="271"/>
            <ac:spMk id="5" creationId="{8C950C6A-6CD7-4850-952B-B478E33E5E92}"/>
          </ac:spMkLst>
        </pc:spChg>
        <pc:graphicFrameChg chg="mod modGraphic">
          <ac:chgData name="THAPA, Surakschha" userId="6366e6fe-48ec-4b01-b951-ea9d77299345" providerId="ADAL" clId="{23A0AB7B-F73D-4809-9737-0D77053DDD0A}" dt="2023-04-20T06:57:58.141" v="180" actId="207"/>
          <ac:graphicFrameMkLst>
            <pc:docMk/>
            <pc:sldMk cId="1369902164" sldId="271"/>
            <ac:graphicFrameMk id="7" creationId="{1DCB6E24-F05D-4859-ABAD-8DF2D4FA94AF}"/>
          </ac:graphicFrameMkLst>
        </pc:graphicFrameChg>
      </pc:sldChg>
      <pc:sldChg chg="modSp mod">
        <pc:chgData name="THAPA, Surakschha" userId="6366e6fe-48ec-4b01-b951-ea9d77299345" providerId="ADAL" clId="{23A0AB7B-F73D-4809-9737-0D77053DDD0A}" dt="2023-04-20T06:59:49.380" v="206" actId="207"/>
        <pc:sldMkLst>
          <pc:docMk/>
          <pc:sldMk cId="455428678" sldId="272"/>
        </pc:sldMkLst>
        <pc:graphicFrameChg chg="mod modGraphic">
          <ac:chgData name="THAPA, Surakschha" userId="6366e6fe-48ec-4b01-b951-ea9d77299345" providerId="ADAL" clId="{23A0AB7B-F73D-4809-9737-0D77053DDD0A}" dt="2023-04-20T06:59:49.380" v="206" actId="207"/>
          <ac:graphicFrameMkLst>
            <pc:docMk/>
            <pc:sldMk cId="455428678" sldId="272"/>
            <ac:graphicFrameMk id="7" creationId="{D7667497-D7BA-46F7-9AB3-1F117501B291}"/>
          </ac:graphicFrameMkLst>
        </pc:graphicFrameChg>
      </pc:sldChg>
      <pc:sldChg chg="modSp mod">
        <pc:chgData name="THAPA, Surakschha" userId="6366e6fe-48ec-4b01-b951-ea9d77299345" providerId="ADAL" clId="{23A0AB7B-F73D-4809-9737-0D77053DDD0A}" dt="2023-04-20T07:00:25.100" v="213" actId="207"/>
        <pc:sldMkLst>
          <pc:docMk/>
          <pc:sldMk cId="1493633822" sldId="273"/>
        </pc:sldMkLst>
        <pc:spChg chg="mod">
          <ac:chgData name="THAPA, Surakschha" userId="6366e6fe-48ec-4b01-b951-ea9d77299345" providerId="ADAL" clId="{23A0AB7B-F73D-4809-9737-0D77053DDD0A}" dt="2023-04-20T07:00:00.283" v="208" actId="1076"/>
          <ac:spMkLst>
            <pc:docMk/>
            <pc:sldMk cId="1493633822" sldId="273"/>
            <ac:spMk id="5" creationId="{12674CAB-D3D1-40ED-A18A-34976FEE6727}"/>
          </ac:spMkLst>
        </pc:spChg>
        <pc:graphicFrameChg chg="mod modGraphic">
          <ac:chgData name="THAPA, Surakschha" userId="6366e6fe-48ec-4b01-b951-ea9d77299345" providerId="ADAL" clId="{23A0AB7B-F73D-4809-9737-0D77053DDD0A}" dt="2023-04-20T07:00:25.100" v="213" actId="207"/>
          <ac:graphicFrameMkLst>
            <pc:docMk/>
            <pc:sldMk cId="1493633822" sldId="273"/>
            <ac:graphicFrameMk id="7" creationId="{AA4BBC2F-D1CB-48E2-9A24-4A42C2A153F9}"/>
          </ac:graphicFrameMkLst>
        </pc:graphicFrameChg>
      </pc:sldChg>
      <pc:sldChg chg="modSp mod">
        <pc:chgData name="THAPA, Surakschha" userId="6366e6fe-48ec-4b01-b951-ea9d77299345" providerId="ADAL" clId="{23A0AB7B-F73D-4809-9737-0D77053DDD0A}" dt="2023-04-20T07:01:35.747" v="233" actId="20577"/>
        <pc:sldMkLst>
          <pc:docMk/>
          <pc:sldMk cId="1475609392" sldId="280"/>
        </pc:sldMkLst>
        <pc:spChg chg="mod">
          <ac:chgData name="THAPA, Surakschha" userId="6366e6fe-48ec-4b01-b951-ea9d77299345" providerId="ADAL" clId="{23A0AB7B-F73D-4809-9737-0D77053DDD0A}" dt="2023-04-20T06:54:53.290" v="144" actId="207"/>
          <ac:spMkLst>
            <pc:docMk/>
            <pc:sldMk cId="1475609392" sldId="280"/>
            <ac:spMk id="2" creationId="{CF91A109-56E9-4FFF-BE25-6AA3D0D5A23D}"/>
          </ac:spMkLst>
        </pc:spChg>
        <pc:spChg chg="mod">
          <ac:chgData name="THAPA, Surakschha" userId="6366e6fe-48ec-4b01-b951-ea9d77299345" providerId="ADAL" clId="{23A0AB7B-F73D-4809-9737-0D77053DDD0A}" dt="2023-04-20T07:01:35.747" v="233" actId="20577"/>
          <ac:spMkLst>
            <pc:docMk/>
            <pc:sldMk cId="1475609392" sldId="280"/>
            <ac:spMk id="3" creationId="{900650F1-D933-4F41-A625-ADF2F0CF9EB3}"/>
          </ac:spMkLst>
        </pc:spChg>
      </pc:sldChg>
      <pc:sldChg chg="modSp mod">
        <pc:chgData name="THAPA, Surakschha" userId="6366e6fe-48ec-4b01-b951-ea9d77299345" providerId="ADAL" clId="{23A0AB7B-F73D-4809-9737-0D77053DDD0A}" dt="2023-04-20T06:58:21.110" v="186" actId="207"/>
        <pc:sldMkLst>
          <pc:docMk/>
          <pc:sldMk cId="74001514" sldId="285"/>
        </pc:sldMkLst>
        <pc:spChg chg="mod">
          <ac:chgData name="THAPA, Surakschha" userId="6366e6fe-48ec-4b01-b951-ea9d77299345" providerId="ADAL" clId="{23A0AB7B-F73D-4809-9737-0D77053DDD0A}" dt="2023-04-20T06:58:04.093" v="181" actId="207"/>
          <ac:spMkLst>
            <pc:docMk/>
            <pc:sldMk cId="74001514" sldId="285"/>
            <ac:spMk id="5" creationId="{8C950C6A-6CD7-4850-952B-B478E33E5E92}"/>
          </ac:spMkLst>
        </pc:spChg>
        <pc:graphicFrameChg chg="mod modGraphic">
          <ac:chgData name="THAPA, Surakschha" userId="6366e6fe-48ec-4b01-b951-ea9d77299345" providerId="ADAL" clId="{23A0AB7B-F73D-4809-9737-0D77053DDD0A}" dt="2023-04-20T06:58:21.110" v="186" actId="207"/>
          <ac:graphicFrameMkLst>
            <pc:docMk/>
            <pc:sldMk cId="74001514" sldId="285"/>
            <ac:graphicFrameMk id="7" creationId="{1DCB6E24-F05D-4859-ABAD-8DF2D4FA94AF}"/>
          </ac:graphicFrameMkLst>
        </pc:graphicFrameChg>
      </pc:sldChg>
      <pc:sldChg chg="modSp mod">
        <pc:chgData name="THAPA, Surakschha" userId="6366e6fe-48ec-4b01-b951-ea9d77299345" providerId="ADAL" clId="{23A0AB7B-F73D-4809-9737-0D77053DDD0A}" dt="2023-04-20T06:59:14.158" v="201" actId="2711"/>
        <pc:sldMkLst>
          <pc:docMk/>
          <pc:sldMk cId="1653106887" sldId="286"/>
        </pc:sldMkLst>
        <pc:spChg chg="mod">
          <ac:chgData name="THAPA, Surakschha" userId="6366e6fe-48ec-4b01-b951-ea9d77299345" providerId="ADAL" clId="{23A0AB7B-F73D-4809-9737-0D77053DDD0A}" dt="2023-04-20T06:59:04.576" v="194" actId="14100"/>
          <ac:spMkLst>
            <pc:docMk/>
            <pc:sldMk cId="1653106887" sldId="286"/>
            <ac:spMk id="5" creationId="{9C3ED256-1B38-49F2-8165-64252FE03E5D}"/>
          </ac:spMkLst>
        </pc:spChg>
        <pc:graphicFrameChg chg="mod modGraphic">
          <ac:chgData name="THAPA, Surakschha" userId="6366e6fe-48ec-4b01-b951-ea9d77299345" providerId="ADAL" clId="{23A0AB7B-F73D-4809-9737-0D77053DDD0A}" dt="2023-04-20T06:59:14.158" v="201" actId="2711"/>
          <ac:graphicFrameMkLst>
            <pc:docMk/>
            <pc:sldMk cId="1653106887" sldId="286"/>
            <ac:graphicFrameMk id="7" creationId="{D7667497-D7BA-46F7-9AB3-1F117501B291}"/>
          </ac:graphicFrameMkLst>
        </pc:graphicFrame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#3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#3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#3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1#3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1#3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02A42CF-19C2-47D2-ACB2-455754DAF2BF}" type="doc">
      <dgm:prSet loTypeId="urn:microsoft.com/office/officeart/2005/8/layout/hierarchy6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AU"/>
        </a:p>
      </dgm:t>
    </dgm:pt>
    <dgm:pt modelId="{A2D072A1-BD9E-4083-8C8F-B173E03BBC4A}">
      <dgm:prSet phldrT="[Text]" custT="1"/>
      <dgm:spPr/>
      <dgm:t>
        <a:bodyPr/>
        <a:lstStyle/>
        <a:p>
          <a:r>
            <a:rPr lang="en-AU" sz="2400" b="1" dirty="0">
              <a:solidFill>
                <a:schemeClr val="tx1"/>
              </a:solidFill>
            </a:rPr>
            <a:t>MPDSR </a:t>
          </a:r>
        </a:p>
      </dgm:t>
    </dgm:pt>
    <dgm:pt modelId="{402EA160-DBD5-46CE-A8D2-D283B29DC8BC}" type="parTrans" cxnId="{F604BC60-EE1B-4402-B2B2-D3B5D4E9BB82}">
      <dgm:prSet/>
      <dgm:spPr/>
      <dgm:t>
        <a:bodyPr/>
        <a:lstStyle/>
        <a:p>
          <a:endParaRPr lang="en-AU" sz="2000">
            <a:solidFill>
              <a:schemeClr val="tx1"/>
            </a:solidFill>
          </a:endParaRPr>
        </a:p>
      </dgm:t>
    </dgm:pt>
    <dgm:pt modelId="{77DE5906-B2D5-46AB-A08B-126457EC8C32}" type="sibTrans" cxnId="{F604BC60-EE1B-4402-B2B2-D3B5D4E9BB82}">
      <dgm:prSet/>
      <dgm:spPr/>
      <dgm:t>
        <a:bodyPr/>
        <a:lstStyle/>
        <a:p>
          <a:endParaRPr lang="en-AU" sz="2000">
            <a:solidFill>
              <a:schemeClr val="tx1"/>
            </a:solidFill>
          </a:endParaRPr>
        </a:p>
      </dgm:t>
    </dgm:pt>
    <dgm:pt modelId="{98E2939D-204E-4265-B72B-D62E48CC4EC8}">
      <dgm:prSet phldrT="[Text]" custT="1"/>
      <dgm:spPr/>
      <dgm:t>
        <a:bodyPr/>
        <a:lstStyle/>
        <a:p>
          <a:r>
            <a:rPr lang="en-AU" sz="2400" b="1" dirty="0">
              <a:solidFill>
                <a:schemeClr val="tx1"/>
              </a:solidFill>
            </a:rPr>
            <a:t>Hospital </a:t>
          </a:r>
        </a:p>
      </dgm:t>
    </dgm:pt>
    <dgm:pt modelId="{7BD5CDAF-8B5E-495C-A417-2528E49F6063}" type="parTrans" cxnId="{5E2172A1-C63D-4D77-8B83-52B00D95B99B}">
      <dgm:prSet/>
      <dgm:spPr/>
      <dgm:t>
        <a:bodyPr/>
        <a:lstStyle/>
        <a:p>
          <a:endParaRPr lang="en-AU" sz="2000">
            <a:solidFill>
              <a:schemeClr val="tx1"/>
            </a:solidFill>
          </a:endParaRPr>
        </a:p>
      </dgm:t>
    </dgm:pt>
    <dgm:pt modelId="{DF3F85AA-2EF6-46CC-9403-6F918D35CA89}" type="sibTrans" cxnId="{5E2172A1-C63D-4D77-8B83-52B00D95B99B}">
      <dgm:prSet/>
      <dgm:spPr/>
      <dgm:t>
        <a:bodyPr/>
        <a:lstStyle/>
        <a:p>
          <a:endParaRPr lang="en-AU" sz="2000">
            <a:solidFill>
              <a:schemeClr val="tx1"/>
            </a:solidFill>
          </a:endParaRPr>
        </a:p>
      </dgm:t>
    </dgm:pt>
    <dgm:pt modelId="{A2B13BCC-4DAE-4BF4-8C68-D7B2FE93BBD0}">
      <dgm:prSet phldrT="[Text]" custT="1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r>
            <a:rPr lang="en-AU" sz="2400" b="1" dirty="0">
              <a:solidFill>
                <a:schemeClr val="tx1"/>
              </a:solidFill>
            </a:rPr>
            <a:t>MPDSR </a:t>
          </a:r>
        </a:p>
      </dgm:t>
    </dgm:pt>
    <dgm:pt modelId="{26C90CE5-232E-491A-800C-CDB067F6766F}" type="parTrans" cxnId="{5023ABDA-F3BB-4737-B88E-4642C47A4C46}">
      <dgm:prSet/>
      <dgm:spPr/>
      <dgm:t>
        <a:bodyPr/>
        <a:lstStyle/>
        <a:p>
          <a:endParaRPr lang="en-AU" sz="2000">
            <a:solidFill>
              <a:schemeClr val="tx1"/>
            </a:solidFill>
          </a:endParaRPr>
        </a:p>
      </dgm:t>
    </dgm:pt>
    <dgm:pt modelId="{C84589D5-C4B1-42C5-BA9B-57E5BFCEBA48}" type="sibTrans" cxnId="{5023ABDA-F3BB-4737-B88E-4642C47A4C46}">
      <dgm:prSet/>
      <dgm:spPr/>
      <dgm:t>
        <a:bodyPr/>
        <a:lstStyle/>
        <a:p>
          <a:endParaRPr lang="en-AU" sz="2000">
            <a:solidFill>
              <a:schemeClr val="tx1"/>
            </a:solidFill>
          </a:endParaRPr>
        </a:p>
      </dgm:t>
    </dgm:pt>
    <dgm:pt modelId="{0E8E32A1-D02A-4BDD-8CA4-9617B454BF7E}">
      <dgm:prSet phldrT="[Text]" custT="1"/>
      <dgm:spPr/>
      <dgm:t>
        <a:bodyPr/>
        <a:lstStyle/>
        <a:p>
          <a:r>
            <a:rPr lang="en-AU" sz="2400" b="1" dirty="0">
              <a:solidFill>
                <a:schemeClr val="tx1"/>
              </a:solidFill>
            </a:rPr>
            <a:t>Community</a:t>
          </a:r>
        </a:p>
      </dgm:t>
    </dgm:pt>
    <dgm:pt modelId="{F1F54453-3DE2-4B76-8D13-5C1045C40684}" type="parTrans" cxnId="{7F92CE5A-0B9F-454F-B13D-955F7E8AAFC5}">
      <dgm:prSet/>
      <dgm:spPr/>
      <dgm:t>
        <a:bodyPr/>
        <a:lstStyle/>
        <a:p>
          <a:endParaRPr lang="en-AU" sz="2000">
            <a:solidFill>
              <a:schemeClr val="tx1"/>
            </a:solidFill>
          </a:endParaRPr>
        </a:p>
      </dgm:t>
    </dgm:pt>
    <dgm:pt modelId="{2C8C0B83-8AD8-409A-B192-653980C1590F}" type="sibTrans" cxnId="{7F92CE5A-0B9F-454F-B13D-955F7E8AAFC5}">
      <dgm:prSet/>
      <dgm:spPr/>
      <dgm:t>
        <a:bodyPr/>
        <a:lstStyle/>
        <a:p>
          <a:endParaRPr lang="en-AU" sz="2000">
            <a:solidFill>
              <a:schemeClr val="tx1"/>
            </a:solidFill>
          </a:endParaRPr>
        </a:p>
      </dgm:t>
    </dgm:pt>
    <dgm:pt modelId="{2E479BF5-D991-4147-AB4F-2569EF614F51}">
      <dgm:prSet phldrT="[Text]" custT="1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r>
            <a:rPr lang="en-AU" sz="2400" b="1" dirty="0">
              <a:solidFill>
                <a:schemeClr val="tx1"/>
              </a:solidFill>
            </a:rPr>
            <a:t>MPDSR </a:t>
          </a:r>
        </a:p>
      </dgm:t>
    </dgm:pt>
    <dgm:pt modelId="{3F5BE40B-7907-48DA-8445-B652129D7A5B}" type="parTrans" cxnId="{A4602764-6165-49E0-8399-DAFCC70046BF}">
      <dgm:prSet/>
      <dgm:spPr/>
      <dgm:t>
        <a:bodyPr/>
        <a:lstStyle/>
        <a:p>
          <a:endParaRPr lang="en-AU" sz="2000">
            <a:solidFill>
              <a:schemeClr val="tx1"/>
            </a:solidFill>
          </a:endParaRPr>
        </a:p>
      </dgm:t>
    </dgm:pt>
    <dgm:pt modelId="{EBE20E27-8556-4257-B9BF-31BD935837ED}" type="sibTrans" cxnId="{A4602764-6165-49E0-8399-DAFCC70046BF}">
      <dgm:prSet/>
      <dgm:spPr/>
      <dgm:t>
        <a:bodyPr/>
        <a:lstStyle/>
        <a:p>
          <a:endParaRPr lang="en-AU" sz="2000">
            <a:solidFill>
              <a:schemeClr val="tx1"/>
            </a:solidFill>
          </a:endParaRPr>
        </a:p>
      </dgm:t>
    </dgm:pt>
    <dgm:pt modelId="{D23B409F-907A-4DA2-84FC-87A77DDC9D2D}">
      <dgm:prSet phldrT="[Text]" custT="1"/>
      <dgm:spPr/>
      <dgm:t>
        <a:bodyPr/>
        <a:lstStyle/>
        <a:p>
          <a:r>
            <a:rPr lang="en-AU" sz="2800" dirty="0">
              <a:solidFill>
                <a:schemeClr val="tx1"/>
              </a:solidFill>
            </a:rPr>
            <a:t>National System</a:t>
          </a:r>
        </a:p>
      </dgm:t>
    </dgm:pt>
    <dgm:pt modelId="{79E27A4C-DA32-4B73-9A13-A9E2D369E65C}" type="parTrans" cxnId="{2D4C97AA-09B2-44A9-BC16-03946513FE8C}">
      <dgm:prSet/>
      <dgm:spPr/>
      <dgm:t>
        <a:bodyPr/>
        <a:lstStyle/>
        <a:p>
          <a:endParaRPr lang="en-AU" sz="2000">
            <a:solidFill>
              <a:schemeClr val="tx1"/>
            </a:solidFill>
          </a:endParaRPr>
        </a:p>
      </dgm:t>
    </dgm:pt>
    <dgm:pt modelId="{9B9364F0-2F11-456A-A387-DC5DC3BBE983}" type="sibTrans" cxnId="{2D4C97AA-09B2-44A9-BC16-03946513FE8C}">
      <dgm:prSet/>
      <dgm:spPr/>
      <dgm:t>
        <a:bodyPr/>
        <a:lstStyle/>
        <a:p>
          <a:endParaRPr lang="en-AU" sz="2000">
            <a:solidFill>
              <a:schemeClr val="tx1"/>
            </a:solidFill>
          </a:endParaRPr>
        </a:p>
      </dgm:t>
    </dgm:pt>
    <dgm:pt modelId="{BEA27D20-8301-49AC-A91F-86475D120335}">
      <dgm:prSet phldrT="[Text]" custT="1"/>
      <dgm:spPr/>
      <dgm:t>
        <a:bodyPr/>
        <a:lstStyle/>
        <a:p>
          <a:r>
            <a:rPr lang="en-AU" sz="2800" dirty="0">
              <a:solidFill>
                <a:schemeClr val="tx1"/>
              </a:solidFill>
            </a:rPr>
            <a:t>Setting where death occurred  </a:t>
          </a:r>
        </a:p>
      </dgm:t>
    </dgm:pt>
    <dgm:pt modelId="{F2F4C9C3-A427-4E2D-8C26-875E03B7E3D6}" type="parTrans" cxnId="{576CA630-7E2E-4C70-A543-2DA1C49DB329}">
      <dgm:prSet/>
      <dgm:spPr/>
      <dgm:t>
        <a:bodyPr/>
        <a:lstStyle/>
        <a:p>
          <a:endParaRPr lang="en-AU" sz="2000">
            <a:solidFill>
              <a:schemeClr val="tx1"/>
            </a:solidFill>
          </a:endParaRPr>
        </a:p>
      </dgm:t>
    </dgm:pt>
    <dgm:pt modelId="{192F8233-13F8-46DE-A532-074A31C752B1}" type="sibTrans" cxnId="{576CA630-7E2E-4C70-A543-2DA1C49DB329}">
      <dgm:prSet/>
      <dgm:spPr/>
      <dgm:t>
        <a:bodyPr/>
        <a:lstStyle/>
        <a:p>
          <a:endParaRPr lang="en-AU" sz="2000">
            <a:solidFill>
              <a:schemeClr val="tx1"/>
            </a:solidFill>
          </a:endParaRPr>
        </a:p>
      </dgm:t>
    </dgm:pt>
    <dgm:pt modelId="{A5F1ECA5-452D-4BC7-BDB9-96D0539DAFE4}">
      <dgm:prSet phldrT="[Text]" custT="1"/>
      <dgm:spPr/>
      <dgm:t>
        <a:bodyPr/>
        <a:lstStyle/>
        <a:p>
          <a:r>
            <a:rPr lang="en-AU" sz="2800" dirty="0">
              <a:solidFill>
                <a:schemeClr val="tx1"/>
              </a:solidFill>
            </a:rPr>
            <a:t>Name of review/investigation</a:t>
          </a:r>
        </a:p>
      </dgm:t>
    </dgm:pt>
    <dgm:pt modelId="{8FD6961F-E04D-497E-B7BD-ACB48D24F9E4}" type="parTrans" cxnId="{919D2841-4D98-48CF-B911-9C58FD10C179}">
      <dgm:prSet/>
      <dgm:spPr/>
      <dgm:t>
        <a:bodyPr/>
        <a:lstStyle/>
        <a:p>
          <a:endParaRPr lang="en-AU" sz="2000">
            <a:solidFill>
              <a:schemeClr val="tx1"/>
            </a:solidFill>
          </a:endParaRPr>
        </a:p>
      </dgm:t>
    </dgm:pt>
    <dgm:pt modelId="{5271FB3B-09B4-4819-AE85-553FD4D0691B}" type="sibTrans" cxnId="{919D2841-4D98-48CF-B911-9C58FD10C179}">
      <dgm:prSet/>
      <dgm:spPr/>
      <dgm:t>
        <a:bodyPr/>
        <a:lstStyle/>
        <a:p>
          <a:endParaRPr lang="en-AU" sz="2000">
            <a:solidFill>
              <a:schemeClr val="tx1"/>
            </a:solidFill>
          </a:endParaRPr>
        </a:p>
      </dgm:t>
    </dgm:pt>
    <dgm:pt modelId="{6F919E3F-B780-4C23-938D-DA0C354EF8BE}">
      <dgm:prSet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en-AU" sz="2400" b="1" dirty="0">
              <a:solidFill>
                <a:schemeClr val="tx1"/>
              </a:solidFill>
            </a:rPr>
            <a:t>MDR form</a:t>
          </a:r>
        </a:p>
      </dgm:t>
    </dgm:pt>
    <dgm:pt modelId="{EEEDE9FD-C177-42CA-BE71-DFD9FD343970}" type="parTrans" cxnId="{B85D9E35-C1C3-4B87-AC04-0225CBD147E6}">
      <dgm:prSet/>
      <dgm:spPr/>
      <dgm:t>
        <a:bodyPr/>
        <a:lstStyle/>
        <a:p>
          <a:endParaRPr lang="en-AU" sz="2000">
            <a:solidFill>
              <a:schemeClr val="tx1"/>
            </a:solidFill>
          </a:endParaRPr>
        </a:p>
      </dgm:t>
    </dgm:pt>
    <dgm:pt modelId="{BF79D1C9-B57D-48B0-AD95-17A1723AD8CB}" type="sibTrans" cxnId="{B85D9E35-C1C3-4B87-AC04-0225CBD147E6}">
      <dgm:prSet/>
      <dgm:spPr/>
      <dgm:t>
        <a:bodyPr/>
        <a:lstStyle/>
        <a:p>
          <a:endParaRPr lang="en-AU" sz="2000">
            <a:solidFill>
              <a:schemeClr val="tx1"/>
            </a:solidFill>
          </a:endParaRPr>
        </a:p>
      </dgm:t>
    </dgm:pt>
    <dgm:pt modelId="{C5453540-F2F6-48A0-9272-DD5006145C71}">
      <dgm:prSet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en-AU" sz="2200" b="1" dirty="0">
              <a:solidFill>
                <a:schemeClr val="tx1"/>
              </a:solidFill>
            </a:rPr>
            <a:t>PDR form</a:t>
          </a:r>
        </a:p>
        <a:p>
          <a:r>
            <a:rPr lang="en-AU" sz="2200" b="1" dirty="0">
              <a:solidFill>
                <a:schemeClr val="tx1"/>
              </a:solidFill>
            </a:rPr>
            <a:t>PDR Summary form</a:t>
          </a:r>
        </a:p>
      </dgm:t>
    </dgm:pt>
    <dgm:pt modelId="{6C1B3937-126B-48B2-81FF-47DA812EF5F1}" type="parTrans" cxnId="{25F8CC50-5BA3-4E35-9CC1-EE14660AC7BF}">
      <dgm:prSet/>
      <dgm:spPr/>
      <dgm:t>
        <a:bodyPr/>
        <a:lstStyle/>
        <a:p>
          <a:endParaRPr lang="en-AU" sz="2000">
            <a:solidFill>
              <a:schemeClr val="tx1"/>
            </a:solidFill>
          </a:endParaRPr>
        </a:p>
      </dgm:t>
    </dgm:pt>
    <dgm:pt modelId="{68A4F004-4968-4DB5-B2E0-DECACCF99F68}" type="sibTrans" cxnId="{25F8CC50-5BA3-4E35-9CC1-EE14660AC7BF}">
      <dgm:prSet/>
      <dgm:spPr/>
      <dgm:t>
        <a:bodyPr/>
        <a:lstStyle/>
        <a:p>
          <a:endParaRPr lang="en-AU" sz="2000">
            <a:solidFill>
              <a:schemeClr val="tx1"/>
            </a:solidFill>
          </a:endParaRPr>
        </a:p>
      </dgm:t>
    </dgm:pt>
    <dgm:pt modelId="{67826C05-CCC3-4BA5-9631-41E131FE35F8}">
      <dgm:prSet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pPr>
            <a:lnSpc>
              <a:spcPct val="100000"/>
            </a:lnSpc>
          </a:pPr>
          <a:r>
            <a:rPr lang="en-AU" sz="1800" b="1" dirty="0">
              <a:solidFill>
                <a:schemeClr val="tx1"/>
              </a:solidFill>
            </a:rPr>
            <a:t>Notification form</a:t>
          </a:r>
        </a:p>
        <a:p>
          <a:pPr>
            <a:lnSpc>
              <a:spcPct val="90000"/>
            </a:lnSpc>
          </a:pPr>
          <a:r>
            <a:rPr lang="en-AU" sz="1800" b="1" dirty="0">
              <a:solidFill>
                <a:schemeClr val="tx1"/>
              </a:solidFill>
            </a:rPr>
            <a:t>Screening form</a:t>
          </a:r>
        </a:p>
        <a:p>
          <a:pPr>
            <a:lnSpc>
              <a:spcPct val="90000"/>
            </a:lnSpc>
          </a:pPr>
          <a:r>
            <a:rPr lang="en-AU" sz="1800" b="1" dirty="0">
              <a:solidFill>
                <a:schemeClr val="tx1"/>
              </a:solidFill>
            </a:rPr>
            <a:t>Verbal autopsy form</a:t>
          </a:r>
        </a:p>
      </dgm:t>
    </dgm:pt>
    <dgm:pt modelId="{C96D8DB4-971E-4943-BA99-A1E8234E9E25}" type="parTrans" cxnId="{A7C41D8D-389C-4614-BE28-8D217F9E3E07}">
      <dgm:prSet/>
      <dgm:spPr/>
      <dgm:t>
        <a:bodyPr/>
        <a:lstStyle/>
        <a:p>
          <a:endParaRPr lang="en-AU" sz="2000">
            <a:solidFill>
              <a:schemeClr val="tx1"/>
            </a:solidFill>
          </a:endParaRPr>
        </a:p>
      </dgm:t>
    </dgm:pt>
    <dgm:pt modelId="{5D2307FE-7043-49EC-BA6D-9F1B9FB099EE}" type="sibTrans" cxnId="{A7C41D8D-389C-4614-BE28-8D217F9E3E07}">
      <dgm:prSet/>
      <dgm:spPr/>
      <dgm:t>
        <a:bodyPr/>
        <a:lstStyle/>
        <a:p>
          <a:endParaRPr lang="en-AU" sz="2000">
            <a:solidFill>
              <a:schemeClr val="tx1"/>
            </a:solidFill>
          </a:endParaRPr>
        </a:p>
      </dgm:t>
    </dgm:pt>
    <dgm:pt modelId="{C1CE8C97-6F4C-4FCC-B45F-4FE533656097}">
      <dgm:prSet phldrT="[Text]" custT="1"/>
      <dgm:spPr/>
      <dgm:t>
        <a:bodyPr/>
        <a:lstStyle/>
        <a:p>
          <a:r>
            <a:rPr lang="en-AU" sz="2800" dirty="0">
              <a:solidFill>
                <a:schemeClr val="tx1"/>
              </a:solidFill>
            </a:rPr>
            <a:t>Forms in use</a:t>
          </a:r>
        </a:p>
      </dgm:t>
    </dgm:pt>
    <dgm:pt modelId="{B2145E99-AA04-458C-8546-1F6050D436A3}" type="parTrans" cxnId="{74058693-006E-40C8-BDBC-293E9EB1A63B}">
      <dgm:prSet/>
      <dgm:spPr/>
      <dgm:t>
        <a:bodyPr/>
        <a:lstStyle/>
        <a:p>
          <a:endParaRPr lang="en-AU" sz="2000">
            <a:solidFill>
              <a:schemeClr val="tx1"/>
            </a:solidFill>
          </a:endParaRPr>
        </a:p>
      </dgm:t>
    </dgm:pt>
    <dgm:pt modelId="{BA40CE18-9571-4582-B373-D3BB52381580}" type="sibTrans" cxnId="{74058693-006E-40C8-BDBC-293E9EB1A63B}">
      <dgm:prSet/>
      <dgm:spPr/>
      <dgm:t>
        <a:bodyPr/>
        <a:lstStyle/>
        <a:p>
          <a:endParaRPr lang="en-AU" sz="2000">
            <a:solidFill>
              <a:schemeClr val="tx1"/>
            </a:solidFill>
          </a:endParaRPr>
        </a:p>
      </dgm:t>
    </dgm:pt>
    <dgm:pt modelId="{564DF63A-67F7-481E-91E8-C65FF2A8A928}">
      <dgm:prSet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r>
            <a:rPr lang="en-US" sz="1800" b="1" dirty="0">
              <a:solidFill>
                <a:schemeClr val="tx1"/>
              </a:solidFill>
            </a:rPr>
            <a:t>Review &amp;  Response</a:t>
          </a:r>
        </a:p>
      </dgm:t>
    </dgm:pt>
    <dgm:pt modelId="{8635D246-E1A6-4EFF-B415-E16F32D1ECA3}" type="parTrans" cxnId="{CFDC63C1-680F-473C-ACDA-58631BD2C50A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4AB94192-8E39-4DF1-98D5-5DED1CA44685}" type="sibTrans" cxnId="{CFDC63C1-680F-473C-ACDA-58631BD2C50A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AA21D10A-D586-49DA-9C07-1F25150B9F67}">
      <dgm:prSet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r>
            <a:rPr lang="en-US" sz="1800" b="1" dirty="0">
              <a:solidFill>
                <a:schemeClr val="tx1"/>
              </a:solidFill>
            </a:rPr>
            <a:t>Review &amp;  Response</a:t>
          </a:r>
          <a:endParaRPr lang="en-US" sz="1800" dirty="0">
            <a:solidFill>
              <a:schemeClr val="tx1"/>
            </a:solidFill>
          </a:endParaRPr>
        </a:p>
      </dgm:t>
    </dgm:pt>
    <dgm:pt modelId="{460466C9-8F2F-4C1B-A61D-F7760DD35820}" type="parTrans" cxnId="{2EE9AE90-2BEA-40EF-A643-FCBD0502B3B3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8552C404-D32C-4338-9112-2EF0D858143A}" type="sibTrans" cxnId="{2EE9AE90-2BEA-40EF-A643-FCBD0502B3B3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3140FFD7-3694-4F46-BD53-E5198F79D96F}">
      <dgm:prSet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r>
            <a:rPr lang="en-US" sz="1800" b="1" dirty="0">
              <a:solidFill>
                <a:schemeClr val="tx1"/>
              </a:solidFill>
            </a:rPr>
            <a:t>Review &amp;  Response</a:t>
          </a:r>
          <a:endParaRPr lang="en-US" sz="1800" dirty="0">
            <a:solidFill>
              <a:schemeClr val="tx1"/>
            </a:solidFill>
          </a:endParaRPr>
        </a:p>
      </dgm:t>
    </dgm:pt>
    <dgm:pt modelId="{5F6F0A34-D9D4-4E71-B882-D811792428DD}" type="parTrans" cxnId="{659CF097-611E-4AB2-B1F1-FB3CF8C4D96E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34E7DB61-1A42-4B1C-A629-29684A8C33C5}" type="sibTrans" cxnId="{659CF097-611E-4AB2-B1F1-FB3CF8C4D96E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556C8C9D-4D28-4959-A2B3-D46A06B40952}">
      <dgm:prSet phldrT="[Text]"/>
      <dgm:spPr/>
      <dgm:t>
        <a:bodyPr/>
        <a:lstStyle/>
        <a:p>
          <a:r>
            <a:rPr lang="en-AU" dirty="0">
              <a:solidFill>
                <a:schemeClr val="tx1"/>
              </a:solidFill>
            </a:rPr>
            <a:t>Response </a:t>
          </a:r>
        </a:p>
      </dgm:t>
    </dgm:pt>
    <dgm:pt modelId="{0F54C6E6-3D1D-48FC-A107-B30DD2CFE1ED}" type="parTrans" cxnId="{30DC2074-AC51-4B06-B739-49AB2EB6FAFF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9090A738-C724-4D5E-97B7-711BB4833F32}" type="sibTrans" cxnId="{30DC2074-AC51-4B06-B739-49AB2EB6FAFF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B2D69E89-5CD7-4D30-84DE-182DB695F475}" type="pres">
      <dgm:prSet presAssocID="{502A42CF-19C2-47D2-ACB2-455754DAF2BF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CE5A6BEF-23E5-4B55-B591-B5E85D226ABF}" type="pres">
      <dgm:prSet presAssocID="{502A42CF-19C2-47D2-ACB2-455754DAF2BF}" presName="hierFlow" presStyleCnt="0"/>
      <dgm:spPr/>
    </dgm:pt>
    <dgm:pt modelId="{1E1B99E1-427F-4083-8AA0-FDD4EECCE107}" type="pres">
      <dgm:prSet presAssocID="{502A42CF-19C2-47D2-ACB2-455754DAF2BF}" presName="firstBuf" presStyleCnt="0"/>
      <dgm:spPr/>
    </dgm:pt>
    <dgm:pt modelId="{45D26C21-BC11-405D-BFFC-7577039EFEC1}" type="pres">
      <dgm:prSet presAssocID="{502A42CF-19C2-47D2-ACB2-455754DAF2BF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6025356B-2ED1-48A4-9E51-B07F9A2AFC13}" type="pres">
      <dgm:prSet presAssocID="{A2D072A1-BD9E-4083-8C8F-B173E03BBC4A}" presName="Name14" presStyleCnt="0"/>
      <dgm:spPr/>
    </dgm:pt>
    <dgm:pt modelId="{D4DCDDC1-A5AA-4B9C-B0D5-00A853AEC25F}" type="pres">
      <dgm:prSet presAssocID="{A2D072A1-BD9E-4083-8C8F-B173E03BBC4A}" presName="level1Shape" presStyleLbl="node0" presStyleIdx="0" presStyleCnt="1" custScaleX="121521">
        <dgm:presLayoutVars>
          <dgm:chPref val="3"/>
        </dgm:presLayoutVars>
      </dgm:prSet>
      <dgm:spPr/>
    </dgm:pt>
    <dgm:pt modelId="{726EEA6A-AC27-47DA-A883-108548F754C2}" type="pres">
      <dgm:prSet presAssocID="{A2D072A1-BD9E-4083-8C8F-B173E03BBC4A}" presName="hierChild2" presStyleCnt="0"/>
      <dgm:spPr/>
    </dgm:pt>
    <dgm:pt modelId="{2B561A8C-C6D5-452A-AFC9-8FEAAD8C79CA}" type="pres">
      <dgm:prSet presAssocID="{7BD5CDAF-8B5E-495C-A417-2528E49F6063}" presName="Name19" presStyleLbl="parChTrans1D2" presStyleIdx="0" presStyleCnt="2"/>
      <dgm:spPr/>
    </dgm:pt>
    <dgm:pt modelId="{9025B6E8-E06A-4CA1-8183-A5576B3CFA6F}" type="pres">
      <dgm:prSet presAssocID="{98E2939D-204E-4265-B72B-D62E48CC4EC8}" presName="Name21" presStyleCnt="0"/>
      <dgm:spPr/>
    </dgm:pt>
    <dgm:pt modelId="{BFD35649-833B-4D8B-9681-335F736B4B85}" type="pres">
      <dgm:prSet presAssocID="{98E2939D-204E-4265-B72B-D62E48CC4EC8}" presName="level2Shape" presStyleLbl="node2" presStyleIdx="0" presStyleCnt="2" custScaleX="120843"/>
      <dgm:spPr/>
    </dgm:pt>
    <dgm:pt modelId="{FB74EC58-B1A1-4B1E-87E6-CD04DA221BBB}" type="pres">
      <dgm:prSet presAssocID="{98E2939D-204E-4265-B72B-D62E48CC4EC8}" presName="hierChild3" presStyleCnt="0"/>
      <dgm:spPr/>
    </dgm:pt>
    <dgm:pt modelId="{61D24D90-DCA3-4627-B15F-49CD61A5048A}" type="pres">
      <dgm:prSet presAssocID="{26C90CE5-232E-491A-800C-CDB067F6766F}" presName="Name19" presStyleLbl="parChTrans1D3" presStyleIdx="0" presStyleCnt="2"/>
      <dgm:spPr/>
    </dgm:pt>
    <dgm:pt modelId="{445389C8-68BD-4B05-8B61-54268B30BF1E}" type="pres">
      <dgm:prSet presAssocID="{A2B13BCC-4DAE-4BF4-8C68-D7B2FE93BBD0}" presName="Name21" presStyleCnt="0"/>
      <dgm:spPr/>
    </dgm:pt>
    <dgm:pt modelId="{334AEC52-802A-4751-AC64-BC5AB77B8FE8}" type="pres">
      <dgm:prSet presAssocID="{A2B13BCC-4DAE-4BF4-8C68-D7B2FE93BBD0}" presName="level2Shape" presStyleLbl="node3" presStyleIdx="0" presStyleCnt="2" custScaleX="118256"/>
      <dgm:spPr/>
    </dgm:pt>
    <dgm:pt modelId="{CF405CFB-15DE-4EED-B6C4-476FA828C312}" type="pres">
      <dgm:prSet presAssocID="{A2B13BCC-4DAE-4BF4-8C68-D7B2FE93BBD0}" presName="hierChild3" presStyleCnt="0"/>
      <dgm:spPr/>
    </dgm:pt>
    <dgm:pt modelId="{45EBF829-D1DA-4311-9AD9-B10CA905F544}" type="pres">
      <dgm:prSet presAssocID="{EEEDE9FD-C177-42CA-BE71-DFD9FD343970}" presName="Name19" presStyleLbl="parChTrans1D4" presStyleIdx="0" presStyleCnt="6"/>
      <dgm:spPr/>
    </dgm:pt>
    <dgm:pt modelId="{D8864C56-1F56-4185-AF7F-47111397426D}" type="pres">
      <dgm:prSet presAssocID="{6F919E3F-B780-4C23-938D-DA0C354EF8BE}" presName="Name21" presStyleCnt="0"/>
      <dgm:spPr/>
    </dgm:pt>
    <dgm:pt modelId="{C9F0FD42-9E52-44EB-A17E-CDE66FCE3D9A}" type="pres">
      <dgm:prSet presAssocID="{6F919E3F-B780-4C23-938D-DA0C354EF8BE}" presName="level2Shape" presStyleLbl="node4" presStyleIdx="0" presStyleCnt="6" custScaleX="120172"/>
      <dgm:spPr/>
    </dgm:pt>
    <dgm:pt modelId="{B352415F-1EE0-4C6F-9563-F524F4C0F06F}" type="pres">
      <dgm:prSet presAssocID="{6F919E3F-B780-4C23-938D-DA0C354EF8BE}" presName="hierChild3" presStyleCnt="0"/>
      <dgm:spPr/>
    </dgm:pt>
    <dgm:pt modelId="{69A3E5D4-881C-4D7F-9D36-384A07925928}" type="pres">
      <dgm:prSet presAssocID="{8635D246-E1A6-4EFF-B415-E16F32D1ECA3}" presName="Name19" presStyleLbl="parChTrans1D4" presStyleIdx="1" presStyleCnt="6"/>
      <dgm:spPr/>
    </dgm:pt>
    <dgm:pt modelId="{98B7B56D-BE1F-41E5-9FEA-DBEA9B1054C2}" type="pres">
      <dgm:prSet presAssocID="{564DF63A-67F7-481E-91E8-C65FF2A8A928}" presName="Name21" presStyleCnt="0"/>
      <dgm:spPr/>
    </dgm:pt>
    <dgm:pt modelId="{6ADD74E5-B727-4207-92FF-849514BCBA17}" type="pres">
      <dgm:prSet presAssocID="{564DF63A-67F7-481E-91E8-C65FF2A8A928}" presName="level2Shape" presStyleLbl="node4" presStyleIdx="1" presStyleCnt="6" custScaleX="130066"/>
      <dgm:spPr/>
    </dgm:pt>
    <dgm:pt modelId="{0E71F7BC-F4F7-4B41-B7A1-0B5FB000433F}" type="pres">
      <dgm:prSet presAssocID="{564DF63A-67F7-481E-91E8-C65FF2A8A928}" presName="hierChild3" presStyleCnt="0"/>
      <dgm:spPr/>
    </dgm:pt>
    <dgm:pt modelId="{D1A6FF86-42B0-49DF-9F33-8D431C8CB5AE}" type="pres">
      <dgm:prSet presAssocID="{6C1B3937-126B-48B2-81FF-47DA812EF5F1}" presName="Name19" presStyleLbl="parChTrans1D4" presStyleIdx="2" presStyleCnt="6"/>
      <dgm:spPr/>
    </dgm:pt>
    <dgm:pt modelId="{FC4367C6-ADC2-4121-B235-2601E29A06F4}" type="pres">
      <dgm:prSet presAssocID="{C5453540-F2F6-48A0-9272-DD5006145C71}" presName="Name21" presStyleCnt="0"/>
      <dgm:spPr/>
    </dgm:pt>
    <dgm:pt modelId="{30528653-C952-473F-A016-25C8C79B55F2}" type="pres">
      <dgm:prSet presAssocID="{C5453540-F2F6-48A0-9272-DD5006145C71}" presName="level2Shape" presStyleLbl="node4" presStyleIdx="2" presStyleCnt="6" custScaleX="232705"/>
      <dgm:spPr/>
    </dgm:pt>
    <dgm:pt modelId="{CB4DCFB2-B2B8-440F-A36F-ABC32AAC3486}" type="pres">
      <dgm:prSet presAssocID="{C5453540-F2F6-48A0-9272-DD5006145C71}" presName="hierChild3" presStyleCnt="0"/>
      <dgm:spPr/>
    </dgm:pt>
    <dgm:pt modelId="{4043D6DE-F938-4AC4-B36C-8745B9891289}" type="pres">
      <dgm:prSet presAssocID="{460466C9-8F2F-4C1B-A61D-F7760DD35820}" presName="Name19" presStyleLbl="parChTrans1D4" presStyleIdx="3" presStyleCnt="6"/>
      <dgm:spPr/>
    </dgm:pt>
    <dgm:pt modelId="{C65E0E34-6285-4672-B7BF-8DDBB78FE971}" type="pres">
      <dgm:prSet presAssocID="{AA21D10A-D586-49DA-9C07-1F25150B9F67}" presName="Name21" presStyleCnt="0"/>
      <dgm:spPr/>
    </dgm:pt>
    <dgm:pt modelId="{45DC19A5-4B49-4FED-A164-3604DFA368FA}" type="pres">
      <dgm:prSet presAssocID="{AA21D10A-D586-49DA-9C07-1F25150B9F67}" presName="level2Shape" presStyleLbl="node4" presStyleIdx="3" presStyleCnt="6" custScaleX="117824"/>
      <dgm:spPr/>
    </dgm:pt>
    <dgm:pt modelId="{34E4627E-72F8-4FC7-9334-AF76852B6850}" type="pres">
      <dgm:prSet presAssocID="{AA21D10A-D586-49DA-9C07-1F25150B9F67}" presName="hierChild3" presStyleCnt="0"/>
      <dgm:spPr/>
    </dgm:pt>
    <dgm:pt modelId="{AFE678E6-801A-4078-B5F1-9F27435F8BB0}" type="pres">
      <dgm:prSet presAssocID="{F1F54453-3DE2-4B76-8D13-5C1045C40684}" presName="Name19" presStyleLbl="parChTrans1D2" presStyleIdx="1" presStyleCnt="2"/>
      <dgm:spPr/>
    </dgm:pt>
    <dgm:pt modelId="{2BDCC375-E13F-48EA-8AD2-7F0CF928A7DA}" type="pres">
      <dgm:prSet presAssocID="{0E8E32A1-D02A-4BDD-8CA4-9617B454BF7E}" presName="Name21" presStyleCnt="0"/>
      <dgm:spPr/>
    </dgm:pt>
    <dgm:pt modelId="{B675D301-60AD-4BF2-944F-8F055B4C089A}" type="pres">
      <dgm:prSet presAssocID="{0E8E32A1-D02A-4BDD-8CA4-9617B454BF7E}" presName="level2Shape" presStyleLbl="node2" presStyleIdx="1" presStyleCnt="2" custScaleX="155034"/>
      <dgm:spPr/>
    </dgm:pt>
    <dgm:pt modelId="{D98100B9-CF80-47AD-ABCF-081FE558DE2E}" type="pres">
      <dgm:prSet presAssocID="{0E8E32A1-D02A-4BDD-8CA4-9617B454BF7E}" presName="hierChild3" presStyleCnt="0"/>
      <dgm:spPr/>
    </dgm:pt>
    <dgm:pt modelId="{681B7695-7754-4BCE-B1D2-BAF8EBFF986F}" type="pres">
      <dgm:prSet presAssocID="{3F5BE40B-7907-48DA-8445-B652129D7A5B}" presName="Name19" presStyleLbl="parChTrans1D3" presStyleIdx="1" presStyleCnt="2"/>
      <dgm:spPr/>
    </dgm:pt>
    <dgm:pt modelId="{5CDDC643-20B9-489A-A524-02DD7CBAC041}" type="pres">
      <dgm:prSet presAssocID="{2E479BF5-D991-4147-AB4F-2569EF614F51}" presName="Name21" presStyleCnt="0"/>
      <dgm:spPr/>
    </dgm:pt>
    <dgm:pt modelId="{E12F832C-0CA5-4BB2-8E6D-B7AAA29A35E4}" type="pres">
      <dgm:prSet presAssocID="{2E479BF5-D991-4147-AB4F-2569EF614F51}" presName="level2Shape" presStyleLbl="node3" presStyleIdx="1" presStyleCnt="2" custScaleX="124786"/>
      <dgm:spPr/>
    </dgm:pt>
    <dgm:pt modelId="{ED24BBC5-9DC2-4B1B-8692-E849ADC01146}" type="pres">
      <dgm:prSet presAssocID="{2E479BF5-D991-4147-AB4F-2569EF614F51}" presName="hierChild3" presStyleCnt="0"/>
      <dgm:spPr/>
    </dgm:pt>
    <dgm:pt modelId="{D33765CF-A41D-4D55-B105-3FF26279D8E3}" type="pres">
      <dgm:prSet presAssocID="{C96D8DB4-971E-4943-BA99-A1E8234E9E25}" presName="Name19" presStyleLbl="parChTrans1D4" presStyleIdx="4" presStyleCnt="6"/>
      <dgm:spPr/>
    </dgm:pt>
    <dgm:pt modelId="{4BADD2CB-F67F-4791-9E8A-D2DEDCE5C6E8}" type="pres">
      <dgm:prSet presAssocID="{67826C05-CCC3-4BA5-9631-41E131FE35F8}" presName="Name21" presStyleCnt="0"/>
      <dgm:spPr/>
    </dgm:pt>
    <dgm:pt modelId="{9C62C455-7581-421B-8E20-E1A1E8946330}" type="pres">
      <dgm:prSet presAssocID="{67826C05-CCC3-4BA5-9631-41E131FE35F8}" presName="level2Shape" presStyleLbl="node4" presStyleIdx="4" presStyleCnt="6" custScaleX="187581" custScaleY="112997"/>
      <dgm:spPr/>
    </dgm:pt>
    <dgm:pt modelId="{EFCC88F3-F895-43EC-AA70-65DB40623AD5}" type="pres">
      <dgm:prSet presAssocID="{67826C05-CCC3-4BA5-9631-41E131FE35F8}" presName="hierChild3" presStyleCnt="0"/>
      <dgm:spPr/>
    </dgm:pt>
    <dgm:pt modelId="{FD076E11-EB40-4DEE-B34C-1387AE073862}" type="pres">
      <dgm:prSet presAssocID="{5F6F0A34-D9D4-4E71-B882-D811792428DD}" presName="Name19" presStyleLbl="parChTrans1D4" presStyleIdx="5" presStyleCnt="6"/>
      <dgm:spPr/>
    </dgm:pt>
    <dgm:pt modelId="{F4E52D1F-9FD6-43C6-91D8-FD5329EC244C}" type="pres">
      <dgm:prSet presAssocID="{3140FFD7-3694-4F46-BD53-E5198F79D96F}" presName="Name21" presStyleCnt="0"/>
      <dgm:spPr/>
    </dgm:pt>
    <dgm:pt modelId="{5D156E99-3366-411B-BE11-D5B8235D81BF}" type="pres">
      <dgm:prSet presAssocID="{3140FFD7-3694-4F46-BD53-E5198F79D96F}" presName="level2Shape" presStyleLbl="node4" presStyleIdx="5" presStyleCnt="6" custScaleX="128037" custLinFactNeighborX="-2748" custLinFactNeighborY="-14428"/>
      <dgm:spPr/>
    </dgm:pt>
    <dgm:pt modelId="{08824CD5-9AED-42DC-9815-DCE53F77A841}" type="pres">
      <dgm:prSet presAssocID="{3140FFD7-3694-4F46-BD53-E5198F79D96F}" presName="hierChild3" presStyleCnt="0"/>
      <dgm:spPr/>
    </dgm:pt>
    <dgm:pt modelId="{36387F3F-81FD-4310-95E2-8FDFED7D8078}" type="pres">
      <dgm:prSet presAssocID="{502A42CF-19C2-47D2-ACB2-455754DAF2BF}" presName="bgShapesFlow" presStyleCnt="0"/>
      <dgm:spPr/>
    </dgm:pt>
    <dgm:pt modelId="{25E11F42-566D-4451-9EAC-ACB4B9FE2E82}" type="pres">
      <dgm:prSet presAssocID="{D23B409F-907A-4DA2-84FC-87A77DDC9D2D}" presName="rectComp" presStyleCnt="0"/>
      <dgm:spPr/>
    </dgm:pt>
    <dgm:pt modelId="{47E1BA53-8251-4F9F-9F3D-593C06453885}" type="pres">
      <dgm:prSet presAssocID="{D23B409F-907A-4DA2-84FC-87A77DDC9D2D}" presName="bgRect" presStyleLbl="bgShp" presStyleIdx="0" presStyleCnt="5"/>
      <dgm:spPr/>
    </dgm:pt>
    <dgm:pt modelId="{8D40D5C6-C307-4863-8247-506028FF107A}" type="pres">
      <dgm:prSet presAssocID="{D23B409F-907A-4DA2-84FC-87A77DDC9D2D}" presName="bgRectTx" presStyleLbl="bgShp" presStyleIdx="0" presStyleCnt="5">
        <dgm:presLayoutVars>
          <dgm:bulletEnabled val="1"/>
        </dgm:presLayoutVars>
      </dgm:prSet>
      <dgm:spPr/>
    </dgm:pt>
    <dgm:pt modelId="{D35263DB-D569-400F-9AAB-4188710FE0D3}" type="pres">
      <dgm:prSet presAssocID="{D23B409F-907A-4DA2-84FC-87A77DDC9D2D}" presName="spComp" presStyleCnt="0"/>
      <dgm:spPr/>
    </dgm:pt>
    <dgm:pt modelId="{3BA04A77-889F-43CE-BAF3-926A24E43688}" type="pres">
      <dgm:prSet presAssocID="{D23B409F-907A-4DA2-84FC-87A77DDC9D2D}" presName="vSp" presStyleCnt="0"/>
      <dgm:spPr/>
    </dgm:pt>
    <dgm:pt modelId="{75A1F51B-3679-46A4-B230-5228A84A72AC}" type="pres">
      <dgm:prSet presAssocID="{BEA27D20-8301-49AC-A91F-86475D120335}" presName="rectComp" presStyleCnt="0"/>
      <dgm:spPr/>
    </dgm:pt>
    <dgm:pt modelId="{E491FE78-87B5-4152-B058-0DE2491A905A}" type="pres">
      <dgm:prSet presAssocID="{BEA27D20-8301-49AC-A91F-86475D120335}" presName="bgRect" presStyleLbl="bgShp" presStyleIdx="1" presStyleCnt="5"/>
      <dgm:spPr/>
    </dgm:pt>
    <dgm:pt modelId="{2D3DD677-0B1F-4792-9FEA-5A1560BBD0AB}" type="pres">
      <dgm:prSet presAssocID="{BEA27D20-8301-49AC-A91F-86475D120335}" presName="bgRectTx" presStyleLbl="bgShp" presStyleIdx="1" presStyleCnt="5">
        <dgm:presLayoutVars>
          <dgm:bulletEnabled val="1"/>
        </dgm:presLayoutVars>
      </dgm:prSet>
      <dgm:spPr/>
    </dgm:pt>
    <dgm:pt modelId="{0ACB7C20-836C-4C27-A621-037585520ECA}" type="pres">
      <dgm:prSet presAssocID="{BEA27D20-8301-49AC-A91F-86475D120335}" presName="spComp" presStyleCnt="0"/>
      <dgm:spPr/>
    </dgm:pt>
    <dgm:pt modelId="{7E8DDBFF-BF50-4ADD-92E4-49BA753DFA1D}" type="pres">
      <dgm:prSet presAssocID="{BEA27D20-8301-49AC-A91F-86475D120335}" presName="vSp" presStyleCnt="0"/>
      <dgm:spPr/>
    </dgm:pt>
    <dgm:pt modelId="{4F303751-D554-4ED0-BF3F-7F02EB0F59FF}" type="pres">
      <dgm:prSet presAssocID="{A5F1ECA5-452D-4BC7-BDB9-96D0539DAFE4}" presName="rectComp" presStyleCnt="0"/>
      <dgm:spPr/>
    </dgm:pt>
    <dgm:pt modelId="{C7F3EB00-CDE8-4CA8-936B-F087A6EADABE}" type="pres">
      <dgm:prSet presAssocID="{A5F1ECA5-452D-4BC7-BDB9-96D0539DAFE4}" presName="bgRect" presStyleLbl="bgShp" presStyleIdx="2" presStyleCnt="5"/>
      <dgm:spPr/>
    </dgm:pt>
    <dgm:pt modelId="{22B88EEE-9A5B-4552-B336-4809DAF30502}" type="pres">
      <dgm:prSet presAssocID="{A5F1ECA5-452D-4BC7-BDB9-96D0539DAFE4}" presName="bgRectTx" presStyleLbl="bgShp" presStyleIdx="2" presStyleCnt="5">
        <dgm:presLayoutVars>
          <dgm:bulletEnabled val="1"/>
        </dgm:presLayoutVars>
      </dgm:prSet>
      <dgm:spPr/>
    </dgm:pt>
    <dgm:pt modelId="{D55566EE-03E9-4654-BF50-D9D0ABAC7B0C}" type="pres">
      <dgm:prSet presAssocID="{A5F1ECA5-452D-4BC7-BDB9-96D0539DAFE4}" presName="spComp" presStyleCnt="0"/>
      <dgm:spPr/>
    </dgm:pt>
    <dgm:pt modelId="{EEC93C21-ADB1-479B-B21D-D30E8027ADDE}" type="pres">
      <dgm:prSet presAssocID="{A5F1ECA5-452D-4BC7-BDB9-96D0539DAFE4}" presName="vSp" presStyleCnt="0"/>
      <dgm:spPr/>
    </dgm:pt>
    <dgm:pt modelId="{A5F5B560-9B64-49DA-9E06-582E52F30489}" type="pres">
      <dgm:prSet presAssocID="{C1CE8C97-6F4C-4FCC-B45F-4FE533656097}" presName="rectComp" presStyleCnt="0"/>
      <dgm:spPr/>
    </dgm:pt>
    <dgm:pt modelId="{C70C418E-5E01-45D3-8BE6-9DBEBBDB0052}" type="pres">
      <dgm:prSet presAssocID="{C1CE8C97-6F4C-4FCC-B45F-4FE533656097}" presName="bgRect" presStyleLbl="bgShp" presStyleIdx="3" presStyleCnt="5"/>
      <dgm:spPr/>
    </dgm:pt>
    <dgm:pt modelId="{F5B94951-D65C-417B-A129-47E693E526BA}" type="pres">
      <dgm:prSet presAssocID="{C1CE8C97-6F4C-4FCC-B45F-4FE533656097}" presName="bgRectTx" presStyleLbl="bgShp" presStyleIdx="3" presStyleCnt="5">
        <dgm:presLayoutVars>
          <dgm:bulletEnabled val="1"/>
        </dgm:presLayoutVars>
      </dgm:prSet>
      <dgm:spPr/>
    </dgm:pt>
    <dgm:pt modelId="{53DF5852-BCEE-4D3E-B65D-D5B44CEBB39A}" type="pres">
      <dgm:prSet presAssocID="{C1CE8C97-6F4C-4FCC-B45F-4FE533656097}" presName="spComp" presStyleCnt="0"/>
      <dgm:spPr/>
    </dgm:pt>
    <dgm:pt modelId="{ED68788F-9826-43EB-B8C1-DAE62F7FC396}" type="pres">
      <dgm:prSet presAssocID="{C1CE8C97-6F4C-4FCC-B45F-4FE533656097}" presName="vSp" presStyleCnt="0"/>
      <dgm:spPr/>
    </dgm:pt>
    <dgm:pt modelId="{6A911D7E-5940-40CF-ACC9-CD4987417D62}" type="pres">
      <dgm:prSet presAssocID="{556C8C9D-4D28-4959-A2B3-D46A06B40952}" presName="rectComp" presStyleCnt="0"/>
      <dgm:spPr/>
    </dgm:pt>
    <dgm:pt modelId="{49501129-FAD1-4280-852D-9150A85AE979}" type="pres">
      <dgm:prSet presAssocID="{556C8C9D-4D28-4959-A2B3-D46A06B40952}" presName="bgRect" presStyleLbl="bgShp" presStyleIdx="4" presStyleCnt="5"/>
      <dgm:spPr/>
    </dgm:pt>
    <dgm:pt modelId="{CBA77911-6754-4D4A-A0FD-C90FAA2BFCD9}" type="pres">
      <dgm:prSet presAssocID="{556C8C9D-4D28-4959-A2B3-D46A06B40952}" presName="bgRectTx" presStyleLbl="bgShp" presStyleIdx="4" presStyleCnt="5">
        <dgm:presLayoutVars>
          <dgm:bulletEnabled val="1"/>
        </dgm:presLayoutVars>
      </dgm:prSet>
      <dgm:spPr/>
    </dgm:pt>
  </dgm:ptLst>
  <dgm:cxnLst>
    <dgm:cxn modelId="{1B362812-B2C6-444B-B8FE-7D086AAF9B49}" type="presOf" srcId="{C1CE8C97-6F4C-4FCC-B45F-4FE533656097}" destId="{F5B94951-D65C-417B-A129-47E693E526BA}" srcOrd="1" destOrd="0" presId="urn:microsoft.com/office/officeart/2005/8/layout/hierarchy6"/>
    <dgm:cxn modelId="{9A99C713-A415-41B8-98FF-8D84CED35AC9}" type="presOf" srcId="{A2B13BCC-4DAE-4BF4-8C68-D7B2FE93BBD0}" destId="{334AEC52-802A-4751-AC64-BC5AB77B8FE8}" srcOrd="0" destOrd="0" presId="urn:microsoft.com/office/officeart/2005/8/layout/hierarchy6"/>
    <dgm:cxn modelId="{D7DCAC1A-B059-4414-8D19-9A4FEBADDF81}" type="presOf" srcId="{556C8C9D-4D28-4959-A2B3-D46A06B40952}" destId="{CBA77911-6754-4D4A-A0FD-C90FAA2BFCD9}" srcOrd="1" destOrd="0" presId="urn:microsoft.com/office/officeart/2005/8/layout/hierarchy6"/>
    <dgm:cxn modelId="{3FB0B620-65E5-4E3E-9A1F-DE83BF48F526}" type="presOf" srcId="{C5453540-F2F6-48A0-9272-DD5006145C71}" destId="{30528653-C952-473F-A016-25C8C79B55F2}" srcOrd="0" destOrd="0" presId="urn:microsoft.com/office/officeart/2005/8/layout/hierarchy6"/>
    <dgm:cxn modelId="{52046525-56AC-455D-91D5-48948EC6FACD}" type="presOf" srcId="{67826C05-CCC3-4BA5-9631-41E131FE35F8}" destId="{9C62C455-7581-421B-8E20-E1A1E8946330}" srcOrd="0" destOrd="0" presId="urn:microsoft.com/office/officeart/2005/8/layout/hierarchy6"/>
    <dgm:cxn modelId="{30C0E229-3021-42DA-9854-2665BD206AB4}" type="presOf" srcId="{D23B409F-907A-4DA2-84FC-87A77DDC9D2D}" destId="{8D40D5C6-C307-4863-8247-506028FF107A}" srcOrd="1" destOrd="0" presId="urn:microsoft.com/office/officeart/2005/8/layout/hierarchy6"/>
    <dgm:cxn modelId="{12E95930-3A43-465C-B3CB-787AB066F4AC}" type="presOf" srcId="{D23B409F-907A-4DA2-84FC-87A77DDC9D2D}" destId="{47E1BA53-8251-4F9F-9F3D-593C06453885}" srcOrd="0" destOrd="0" presId="urn:microsoft.com/office/officeart/2005/8/layout/hierarchy6"/>
    <dgm:cxn modelId="{576CA630-7E2E-4C70-A543-2DA1C49DB329}" srcId="{502A42CF-19C2-47D2-ACB2-455754DAF2BF}" destId="{BEA27D20-8301-49AC-A91F-86475D120335}" srcOrd="2" destOrd="0" parTransId="{F2F4C9C3-A427-4E2D-8C26-875E03B7E3D6}" sibTransId="{192F8233-13F8-46DE-A532-074A31C752B1}"/>
    <dgm:cxn modelId="{B85D9E35-C1C3-4B87-AC04-0225CBD147E6}" srcId="{A2B13BCC-4DAE-4BF4-8C68-D7B2FE93BBD0}" destId="{6F919E3F-B780-4C23-938D-DA0C354EF8BE}" srcOrd="0" destOrd="0" parTransId="{EEEDE9FD-C177-42CA-BE71-DFD9FD343970}" sibTransId="{BF79D1C9-B57D-48B0-AD95-17A1723AD8CB}"/>
    <dgm:cxn modelId="{C4161A3F-803E-490F-B2AA-04E46F721235}" type="presOf" srcId="{556C8C9D-4D28-4959-A2B3-D46A06B40952}" destId="{49501129-FAD1-4280-852D-9150A85AE979}" srcOrd="0" destOrd="0" presId="urn:microsoft.com/office/officeart/2005/8/layout/hierarchy6"/>
    <dgm:cxn modelId="{F604BC60-EE1B-4402-B2B2-D3B5D4E9BB82}" srcId="{502A42CF-19C2-47D2-ACB2-455754DAF2BF}" destId="{A2D072A1-BD9E-4083-8C8F-B173E03BBC4A}" srcOrd="0" destOrd="0" parTransId="{402EA160-DBD5-46CE-A8D2-D283B29DC8BC}" sibTransId="{77DE5906-B2D5-46AB-A08B-126457EC8C32}"/>
    <dgm:cxn modelId="{919D2841-4D98-48CF-B911-9C58FD10C179}" srcId="{502A42CF-19C2-47D2-ACB2-455754DAF2BF}" destId="{A5F1ECA5-452D-4BC7-BDB9-96D0539DAFE4}" srcOrd="3" destOrd="0" parTransId="{8FD6961F-E04D-497E-B7BD-ACB48D24F9E4}" sibTransId="{5271FB3B-09B4-4819-AE85-553FD4D0691B}"/>
    <dgm:cxn modelId="{ADE0C161-2C4F-4613-A108-7077A733CCD0}" type="presOf" srcId="{A5F1ECA5-452D-4BC7-BDB9-96D0539DAFE4}" destId="{C7F3EB00-CDE8-4CA8-936B-F087A6EADABE}" srcOrd="0" destOrd="0" presId="urn:microsoft.com/office/officeart/2005/8/layout/hierarchy6"/>
    <dgm:cxn modelId="{A4602764-6165-49E0-8399-DAFCC70046BF}" srcId="{0E8E32A1-D02A-4BDD-8CA4-9617B454BF7E}" destId="{2E479BF5-D991-4147-AB4F-2569EF614F51}" srcOrd="0" destOrd="0" parTransId="{3F5BE40B-7907-48DA-8445-B652129D7A5B}" sibTransId="{EBE20E27-8556-4257-B9BF-31BD935837ED}"/>
    <dgm:cxn modelId="{80286146-F01C-4EE0-B390-F04F9CE77B8F}" type="presOf" srcId="{C96D8DB4-971E-4943-BA99-A1E8234E9E25}" destId="{D33765CF-A41D-4D55-B105-3FF26279D8E3}" srcOrd="0" destOrd="0" presId="urn:microsoft.com/office/officeart/2005/8/layout/hierarchy6"/>
    <dgm:cxn modelId="{C8063068-FCA6-4134-B247-782C2EB7C9A1}" type="presOf" srcId="{F1F54453-3DE2-4B76-8D13-5C1045C40684}" destId="{AFE678E6-801A-4078-B5F1-9F27435F8BB0}" srcOrd="0" destOrd="0" presId="urn:microsoft.com/office/officeart/2005/8/layout/hierarchy6"/>
    <dgm:cxn modelId="{6ACF8448-9754-48AE-9D0C-20E11896FCC8}" type="presOf" srcId="{7BD5CDAF-8B5E-495C-A417-2528E49F6063}" destId="{2B561A8C-C6D5-452A-AFC9-8FEAAD8C79CA}" srcOrd="0" destOrd="0" presId="urn:microsoft.com/office/officeart/2005/8/layout/hierarchy6"/>
    <dgm:cxn modelId="{25F8CC50-5BA3-4E35-9CC1-EE14660AC7BF}" srcId="{A2B13BCC-4DAE-4BF4-8C68-D7B2FE93BBD0}" destId="{C5453540-F2F6-48A0-9272-DD5006145C71}" srcOrd="1" destOrd="0" parTransId="{6C1B3937-126B-48B2-81FF-47DA812EF5F1}" sibTransId="{68A4F004-4968-4DB5-B2E0-DECACCF99F68}"/>
    <dgm:cxn modelId="{AED6EC73-C95A-4C9E-8D39-2AD9F9B20C06}" type="presOf" srcId="{EEEDE9FD-C177-42CA-BE71-DFD9FD343970}" destId="{45EBF829-D1DA-4311-9AD9-B10CA905F544}" srcOrd="0" destOrd="0" presId="urn:microsoft.com/office/officeart/2005/8/layout/hierarchy6"/>
    <dgm:cxn modelId="{30DC2074-AC51-4B06-B739-49AB2EB6FAFF}" srcId="{502A42CF-19C2-47D2-ACB2-455754DAF2BF}" destId="{556C8C9D-4D28-4959-A2B3-D46A06B40952}" srcOrd="5" destOrd="0" parTransId="{0F54C6E6-3D1D-48FC-A107-B30DD2CFE1ED}" sibTransId="{9090A738-C724-4D5E-97B7-711BB4833F32}"/>
    <dgm:cxn modelId="{E1C1A974-EDCB-4982-8893-029ACF533F2D}" type="presOf" srcId="{C1CE8C97-6F4C-4FCC-B45F-4FE533656097}" destId="{C70C418E-5E01-45D3-8BE6-9DBEBBDB0052}" srcOrd="0" destOrd="0" presId="urn:microsoft.com/office/officeart/2005/8/layout/hierarchy6"/>
    <dgm:cxn modelId="{454ECD75-6306-41BD-BFF2-2DA5B86E4822}" type="presOf" srcId="{AA21D10A-D586-49DA-9C07-1F25150B9F67}" destId="{45DC19A5-4B49-4FED-A164-3604DFA368FA}" srcOrd="0" destOrd="0" presId="urn:microsoft.com/office/officeart/2005/8/layout/hierarchy6"/>
    <dgm:cxn modelId="{A2DB5E57-CBB2-437D-856B-39F1E1E47686}" type="presOf" srcId="{2E479BF5-D991-4147-AB4F-2569EF614F51}" destId="{E12F832C-0CA5-4BB2-8E6D-B7AAA29A35E4}" srcOrd="0" destOrd="0" presId="urn:microsoft.com/office/officeart/2005/8/layout/hierarchy6"/>
    <dgm:cxn modelId="{19596278-6176-45BF-B308-9A5A2588385F}" type="presOf" srcId="{3140FFD7-3694-4F46-BD53-E5198F79D96F}" destId="{5D156E99-3366-411B-BE11-D5B8235D81BF}" srcOrd="0" destOrd="0" presId="urn:microsoft.com/office/officeart/2005/8/layout/hierarchy6"/>
    <dgm:cxn modelId="{3753437A-8986-4580-AD0B-8E3F6232A818}" type="presOf" srcId="{502A42CF-19C2-47D2-ACB2-455754DAF2BF}" destId="{B2D69E89-5CD7-4D30-84DE-182DB695F475}" srcOrd="0" destOrd="0" presId="urn:microsoft.com/office/officeart/2005/8/layout/hierarchy6"/>
    <dgm:cxn modelId="{7F92CE5A-0B9F-454F-B13D-955F7E8AAFC5}" srcId="{A2D072A1-BD9E-4083-8C8F-B173E03BBC4A}" destId="{0E8E32A1-D02A-4BDD-8CA4-9617B454BF7E}" srcOrd="1" destOrd="0" parTransId="{F1F54453-3DE2-4B76-8D13-5C1045C40684}" sibTransId="{2C8C0B83-8AD8-409A-B192-653980C1590F}"/>
    <dgm:cxn modelId="{C448E97B-4A73-4E15-9494-3CA6FC6A402C}" type="presOf" srcId="{8635D246-E1A6-4EFF-B415-E16F32D1ECA3}" destId="{69A3E5D4-881C-4D7F-9D36-384A07925928}" srcOrd="0" destOrd="0" presId="urn:microsoft.com/office/officeart/2005/8/layout/hierarchy6"/>
    <dgm:cxn modelId="{9573777D-2C19-4406-A5FB-C5FB8498BF8E}" type="presOf" srcId="{BEA27D20-8301-49AC-A91F-86475D120335}" destId="{E491FE78-87B5-4152-B058-0DE2491A905A}" srcOrd="0" destOrd="0" presId="urn:microsoft.com/office/officeart/2005/8/layout/hierarchy6"/>
    <dgm:cxn modelId="{ADEC5E80-E9DA-4B10-B8C5-A085EED5B346}" type="presOf" srcId="{5F6F0A34-D9D4-4E71-B882-D811792428DD}" destId="{FD076E11-EB40-4DEE-B34C-1387AE073862}" srcOrd="0" destOrd="0" presId="urn:microsoft.com/office/officeart/2005/8/layout/hierarchy6"/>
    <dgm:cxn modelId="{7627CA81-E704-48CA-9586-A17A98534BF0}" type="presOf" srcId="{6F919E3F-B780-4C23-938D-DA0C354EF8BE}" destId="{C9F0FD42-9E52-44EB-A17E-CDE66FCE3D9A}" srcOrd="0" destOrd="0" presId="urn:microsoft.com/office/officeart/2005/8/layout/hierarchy6"/>
    <dgm:cxn modelId="{D9D4C286-3804-4E4A-B87C-3B1A9C85062E}" type="presOf" srcId="{A5F1ECA5-452D-4BC7-BDB9-96D0539DAFE4}" destId="{22B88EEE-9A5B-4552-B336-4809DAF30502}" srcOrd="1" destOrd="0" presId="urn:microsoft.com/office/officeart/2005/8/layout/hierarchy6"/>
    <dgm:cxn modelId="{4FE4C386-2131-4151-8EFD-018C29089D6D}" type="presOf" srcId="{BEA27D20-8301-49AC-A91F-86475D120335}" destId="{2D3DD677-0B1F-4792-9FEA-5A1560BBD0AB}" srcOrd="1" destOrd="0" presId="urn:microsoft.com/office/officeart/2005/8/layout/hierarchy6"/>
    <dgm:cxn modelId="{A7C41D8D-389C-4614-BE28-8D217F9E3E07}" srcId="{2E479BF5-D991-4147-AB4F-2569EF614F51}" destId="{67826C05-CCC3-4BA5-9631-41E131FE35F8}" srcOrd="0" destOrd="0" parTransId="{C96D8DB4-971E-4943-BA99-A1E8234E9E25}" sibTransId="{5D2307FE-7043-49EC-BA6D-9F1B9FB099EE}"/>
    <dgm:cxn modelId="{8ADC748F-C48C-4D0B-BAF5-96E60DFBB603}" type="presOf" srcId="{460466C9-8F2F-4C1B-A61D-F7760DD35820}" destId="{4043D6DE-F938-4AC4-B36C-8745B9891289}" srcOrd="0" destOrd="0" presId="urn:microsoft.com/office/officeart/2005/8/layout/hierarchy6"/>
    <dgm:cxn modelId="{2EE9AE90-2BEA-40EF-A643-FCBD0502B3B3}" srcId="{C5453540-F2F6-48A0-9272-DD5006145C71}" destId="{AA21D10A-D586-49DA-9C07-1F25150B9F67}" srcOrd="0" destOrd="0" parTransId="{460466C9-8F2F-4C1B-A61D-F7760DD35820}" sibTransId="{8552C404-D32C-4338-9112-2EF0D858143A}"/>
    <dgm:cxn modelId="{02C32692-9BA2-4700-892F-F0626E42472C}" type="presOf" srcId="{98E2939D-204E-4265-B72B-D62E48CC4EC8}" destId="{BFD35649-833B-4D8B-9681-335F736B4B85}" srcOrd="0" destOrd="0" presId="urn:microsoft.com/office/officeart/2005/8/layout/hierarchy6"/>
    <dgm:cxn modelId="{3AB00093-1CFE-4559-8045-69B17AFD4D14}" type="presOf" srcId="{3F5BE40B-7907-48DA-8445-B652129D7A5B}" destId="{681B7695-7754-4BCE-B1D2-BAF8EBFF986F}" srcOrd="0" destOrd="0" presId="urn:microsoft.com/office/officeart/2005/8/layout/hierarchy6"/>
    <dgm:cxn modelId="{74058693-006E-40C8-BDBC-293E9EB1A63B}" srcId="{502A42CF-19C2-47D2-ACB2-455754DAF2BF}" destId="{C1CE8C97-6F4C-4FCC-B45F-4FE533656097}" srcOrd="4" destOrd="0" parTransId="{B2145E99-AA04-458C-8546-1F6050D436A3}" sibTransId="{BA40CE18-9571-4582-B373-D3BB52381580}"/>
    <dgm:cxn modelId="{659CF097-611E-4AB2-B1F1-FB3CF8C4D96E}" srcId="{67826C05-CCC3-4BA5-9631-41E131FE35F8}" destId="{3140FFD7-3694-4F46-BD53-E5198F79D96F}" srcOrd="0" destOrd="0" parTransId="{5F6F0A34-D9D4-4E71-B882-D811792428DD}" sibTransId="{34E7DB61-1A42-4B1C-A629-29684A8C33C5}"/>
    <dgm:cxn modelId="{31AB2B9B-0B67-464C-B119-5CDF16CE6B03}" type="presOf" srcId="{0E8E32A1-D02A-4BDD-8CA4-9617B454BF7E}" destId="{B675D301-60AD-4BF2-944F-8F055B4C089A}" srcOrd="0" destOrd="0" presId="urn:microsoft.com/office/officeart/2005/8/layout/hierarchy6"/>
    <dgm:cxn modelId="{5E2172A1-C63D-4D77-8B83-52B00D95B99B}" srcId="{A2D072A1-BD9E-4083-8C8F-B173E03BBC4A}" destId="{98E2939D-204E-4265-B72B-D62E48CC4EC8}" srcOrd="0" destOrd="0" parTransId="{7BD5CDAF-8B5E-495C-A417-2528E49F6063}" sibTransId="{DF3F85AA-2EF6-46CC-9403-6F918D35CA89}"/>
    <dgm:cxn modelId="{2D4C97AA-09B2-44A9-BC16-03946513FE8C}" srcId="{502A42CF-19C2-47D2-ACB2-455754DAF2BF}" destId="{D23B409F-907A-4DA2-84FC-87A77DDC9D2D}" srcOrd="1" destOrd="0" parTransId="{79E27A4C-DA32-4B73-9A13-A9E2D369E65C}" sibTransId="{9B9364F0-2F11-456A-A387-DC5DC3BBE983}"/>
    <dgm:cxn modelId="{CFDC63C1-680F-473C-ACDA-58631BD2C50A}" srcId="{6F919E3F-B780-4C23-938D-DA0C354EF8BE}" destId="{564DF63A-67F7-481E-91E8-C65FF2A8A928}" srcOrd="0" destOrd="0" parTransId="{8635D246-E1A6-4EFF-B415-E16F32D1ECA3}" sibTransId="{4AB94192-8E39-4DF1-98D5-5DED1CA44685}"/>
    <dgm:cxn modelId="{B49709C4-ADAA-482E-8123-04BA3E58FD8B}" type="presOf" srcId="{564DF63A-67F7-481E-91E8-C65FF2A8A928}" destId="{6ADD74E5-B727-4207-92FF-849514BCBA17}" srcOrd="0" destOrd="0" presId="urn:microsoft.com/office/officeart/2005/8/layout/hierarchy6"/>
    <dgm:cxn modelId="{757420CF-585D-4A37-82F6-328DC6CE0DAB}" type="presOf" srcId="{A2D072A1-BD9E-4083-8C8F-B173E03BBC4A}" destId="{D4DCDDC1-A5AA-4B9C-B0D5-00A853AEC25F}" srcOrd="0" destOrd="0" presId="urn:microsoft.com/office/officeart/2005/8/layout/hierarchy6"/>
    <dgm:cxn modelId="{50B374D5-A334-47D1-83F3-17531AB4A17A}" type="presOf" srcId="{26C90CE5-232E-491A-800C-CDB067F6766F}" destId="{61D24D90-DCA3-4627-B15F-49CD61A5048A}" srcOrd="0" destOrd="0" presId="urn:microsoft.com/office/officeart/2005/8/layout/hierarchy6"/>
    <dgm:cxn modelId="{5023ABDA-F3BB-4737-B88E-4642C47A4C46}" srcId="{98E2939D-204E-4265-B72B-D62E48CC4EC8}" destId="{A2B13BCC-4DAE-4BF4-8C68-D7B2FE93BBD0}" srcOrd="0" destOrd="0" parTransId="{26C90CE5-232E-491A-800C-CDB067F6766F}" sibTransId="{C84589D5-C4B1-42C5-BA9B-57E5BFCEBA48}"/>
    <dgm:cxn modelId="{1969DCDA-F51F-4186-AF0E-60C0EA5214C9}" type="presOf" srcId="{6C1B3937-126B-48B2-81FF-47DA812EF5F1}" destId="{D1A6FF86-42B0-49DF-9F33-8D431C8CB5AE}" srcOrd="0" destOrd="0" presId="urn:microsoft.com/office/officeart/2005/8/layout/hierarchy6"/>
    <dgm:cxn modelId="{11914922-F1D0-4B26-8FC4-F0A499670D3D}" type="presParOf" srcId="{B2D69E89-5CD7-4D30-84DE-182DB695F475}" destId="{CE5A6BEF-23E5-4B55-B591-B5E85D226ABF}" srcOrd="0" destOrd="0" presId="urn:microsoft.com/office/officeart/2005/8/layout/hierarchy6"/>
    <dgm:cxn modelId="{241F75B9-D914-4978-B378-CE86E000BE6E}" type="presParOf" srcId="{CE5A6BEF-23E5-4B55-B591-B5E85D226ABF}" destId="{1E1B99E1-427F-4083-8AA0-FDD4EECCE107}" srcOrd="0" destOrd="0" presId="urn:microsoft.com/office/officeart/2005/8/layout/hierarchy6"/>
    <dgm:cxn modelId="{67915DF0-C154-422D-A3D1-A05F2CB08625}" type="presParOf" srcId="{CE5A6BEF-23E5-4B55-B591-B5E85D226ABF}" destId="{45D26C21-BC11-405D-BFFC-7577039EFEC1}" srcOrd="1" destOrd="0" presId="urn:microsoft.com/office/officeart/2005/8/layout/hierarchy6"/>
    <dgm:cxn modelId="{8A47D52E-2FA1-450A-B47A-732B613295A7}" type="presParOf" srcId="{45D26C21-BC11-405D-BFFC-7577039EFEC1}" destId="{6025356B-2ED1-48A4-9E51-B07F9A2AFC13}" srcOrd="0" destOrd="0" presId="urn:microsoft.com/office/officeart/2005/8/layout/hierarchy6"/>
    <dgm:cxn modelId="{0C638FCA-A08A-4EA6-AFB2-390FCF92C52B}" type="presParOf" srcId="{6025356B-2ED1-48A4-9E51-B07F9A2AFC13}" destId="{D4DCDDC1-A5AA-4B9C-B0D5-00A853AEC25F}" srcOrd="0" destOrd="0" presId="urn:microsoft.com/office/officeart/2005/8/layout/hierarchy6"/>
    <dgm:cxn modelId="{0FC97D1B-A87D-4D5B-BFA2-314585A10156}" type="presParOf" srcId="{6025356B-2ED1-48A4-9E51-B07F9A2AFC13}" destId="{726EEA6A-AC27-47DA-A883-108548F754C2}" srcOrd="1" destOrd="0" presId="urn:microsoft.com/office/officeart/2005/8/layout/hierarchy6"/>
    <dgm:cxn modelId="{DEB99365-AF9C-4956-9D85-0A597B76DD51}" type="presParOf" srcId="{726EEA6A-AC27-47DA-A883-108548F754C2}" destId="{2B561A8C-C6D5-452A-AFC9-8FEAAD8C79CA}" srcOrd="0" destOrd="0" presId="urn:microsoft.com/office/officeart/2005/8/layout/hierarchy6"/>
    <dgm:cxn modelId="{68CD8E27-A620-40B6-B010-48FF06F47222}" type="presParOf" srcId="{726EEA6A-AC27-47DA-A883-108548F754C2}" destId="{9025B6E8-E06A-4CA1-8183-A5576B3CFA6F}" srcOrd="1" destOrd="0" presId="urn:microsoft.com/office/officeart/2005/8/layout/hierarchy6"/>
    <dgm:cxn modelId="{FE046CEA-748C-45C5-A0C0-B3DC5DCF0878}" type="presParOf" srcId="{9025B6E8-E06A-4CA1-8183-A5576B3CFA6F}" destId="{BFD35649-833B-4D8B-9681-335F736B4B85}" srcOrd="0" destOrd="0" presId="urn:microsoft.com/office/officeart/2005/8/layout/hierarchy6"/>
    <dgm:cxn modelId="{67638823-2536-496A-881B-7842A4048EE5}" type="presParOf" srcId="{9025B6E8-E06A-4CA1-8183-A5576B3CFA6F}" destId="{FB74EC58-B1A1-4B1E-87E6-CD04DA221BBB}" srcOrd="1" destOrd="0" presId="urn:microsoft.com/office/officeart/2005/8/layout/hierarchy6"/>
    <dgm:cxn modelId="{3FFA686F-DFDC-43F9-8614-0A8FF299927B}" type="presParOf" srcId="{FB74EC58-B1A1-4B1E-87E6-CD04DA221BBB}" destId="{61D24D90-DCA3-4627-B15F-49CD61A5048A}" srcOrd="0" destOrd="0" presId="urn:microsoft.com/office/officeart/2005/8/layout/hierarchy6"/>
    <dgm:cxn modelId="{6A858D17-2041-4289-A926-36AC4F8A424F}" type="presParOf" srcId="{FB74EC58-B1A1-4B1E-87E6-CD04DA221BBB}" destId="{445389C8-68BD-4B05-8B61-54268B30BF1E}" srcOrd="1" destOrd="0" presId="urn:microsoft.com/office/officeart/2005/8/layout/hierarchy6"/>
    <dgm:cxn modelId="{7E49EA5D-1867-4B3E-B533-E2CDBC33B500}" type="presParOf" srcId="{445389C8-68BD-4B05-8B61-54268B30BF1E}" destId="{334AEC52-802A-4751-AC64-BC5AB77B8FE8}" srcOrd="0" destOrd="0" presId="urn:microsoft.com/office/officeart/2005/8/layout/hierarchy6"/>
    <dgm:cxn modelId="{05609F51-819C-4D24-A13E-B0D8CCF1D736}" type="presParOf" srcId="{445389C8-68BD-4B05-8B61-54268B30BF1E}" destId="{CF405CFB-15DE-4EED-B6C4-476FA828C312}" srcOrd="1" destOrd="0" presId="urn:microsoft.com/office/officeart/2005/8/layout/hierarchy6"/>
    <dgm:cxn modelId="{1EB89479-A77D-46A6-AB3E-ECCA500E91E9}" type="presParOf" srcId="{CF405CFB-15DE-4EED-B6C4-476FA828C312}" destId="{45EBF829-D1DA-4311-9AD9-B10CA905F544}" srcOrd="0" destOrd="0" presId="urn:microsoft.com/office/officeart/2005/8/layout/hierarchy6"/>
    <dgm:cxn modelId="{626B113E-3DD0-44CD-A5B2-07FCEF97DAEE}" type="presParOf" srcId="{CF405CFB-15DE-4EED-B6C4-476FA828C312}" destId="{D8864C56-1F56-4185-AF7F-47111397426D}" srcOrd="1" destOrd="0" presId="urn:microsoft.com/office/officeart/2005/8/layout/hierarchy6"/>
    <dgm:cxn modelId="{E7C6833B-402C-4BD3-BD2C-36D9737F4A7B}" type="presParOf" srcId="{D8864C56-1F56-4185-AF7F-47111397426D}" destId="{C9F0FD42-9E52-44EB-A17E-CDE66FCE3D9A}" srcOrd="0" destOrd="0" presId="urn:microsoft.com/office/officeart/2005/8/layout/hierarchy6"/>
    <dgm:cxn modelId="{92F043B1-7A50-4FF2-B3BC-06091804A04B}" type="presParOf" srcId="{D8864C56-1F56-4185-AF7F-47111397426D}" destId="{B352415F-1EE0-4C6F-9563-F524F4C0F06F}" srcOrd="1" destOrd="0" presId="urn:microsoft.com/office/officeart/2005/8/layout/hierarchy6"/>
    <dgm:cxn modelId="{CCB67B13-FBEF-4326-B16C-4E341F831844}" type="presParOf" srcId="{B352415F-1EE0-4C6F-9563-F524F4C0F06F}" destId="{69A3E5D4-881C-4D7F-9D36-384A07925928}" srcOrd="0" destOrd="0" presId="urn:microsoft.com/office/officeart/2005/8/layout/hierarchy6"/>
    <dgm:cxn modelId="{25C557D7-0D43-4BE1-A1F3-8B78B713A971}" type="presParOf" srcId="{B352415F-1EE0-4C6F-9563-F524F4C0F06F}" destId="{98B7B56D-BE1F-41E5-9FEA-DBEA9B1054C2}" srcOrd="1" destOrd="0" presId="urn:microsoft.com/office/officeart/2005/8/layout/hierarchy6"/>
    <dgm:cxn modelId="{C95B7B0E-8A12-418A-A11C-CA0B4A94A031}" type="presParOf" srcId="{98B7B56D-BE1F-41E5-9FEA-DBEA9B1054C2}" destId="{6ADD74E5-B727-4207-92FF-849514BCBA17}" srcOrd="0" destOrd="0" presId="urn:microsoft.com/office/officeart/2005/8/layout/hierarchy6"/>
    <dgm:cxn modelId="{648F7FA0-FF76-4643-ACF0-DCDF0ADCD97C}" type="presParOf" srcId="{98B7B56D-BE1F-41E5-9FEA-DBEA9B1054C2}" destId="{0E71F7BC-F4F7-4B41-B7A1-0B5FB000433F}" srcOrd="1" destOrd="0" presId="urn:microsoft.com/office/officeart/2005/8/layout/hierarchy6"/>
    <dgm:cxn modelId="{77C20A97-F464-4F38-BA7E-2E1F42805729}" type="presParOf" srcId="{CF405CFB-15DE-4EED-B6C4-476FA828C312}" destId="{D1A6FF86-42B0-49DF-9F33-8D431C8CB5AE}" srcOrd="2" destOrd="0" presId="urn:microsoft.com/office/officeart/2005/8/layout/hierarchy6"/>
    <dgm:cxn modelId="{812AE65F-A483-46E1-8F38-EC7172E6782C}" type="presParOf" srcId="{CF405CFB-15DE-4EED-B6C4-476FA828C312}" destId="{FC4367C6-ADC2-4121-B235-2601E29A06F4}" srcOrd="3" destOrd="0" presId="urn:microsoft.com/office/officeart/2005/8/layout/hierarchy6"/>
    <dgm:cxn modelId="{EF555640-0A8A-4CA5-9D73-8666264C8953}" type="presParOf" srcId="{FC4367C6-ADC2-4121-B235-2601E29A06F4}" destId="{30528653-C952-473F-A016-25C8C79B55F2}" srcOrd="0" destOrd="0" presId="urn:microsoft.com/office/officeart/2005/8/layout/hierarchy6"/>
    <dgm:cxn modelId="{B59C31AD-F122-4CE5-8C3E-888D5D9D87DF}" type="presParOf" srcId="{FC4367C6-ADC2-4121-B235-2601E29A06F4}" destId="{CB4DCFB2-B2B8-440F-A36F-ABC32AAC3486}" srcOrd="1" destOrd="0" presId="urn:microsoft.com/office/officeart/2005/8/layout/hierarchy6"/>
    <dgm:cxn modelId="{0C739D4C-6DD8-4E62-B206-B39845BB8967}" type="presParOf" srcId="{CB4DCFB2-B2B8-440F-A36F-ABC32AAC3486}" destId="{4043D6DE-F938-4AC4-B36C-8745B9891289}" srcOrd="0" destOrd="0" presId="urn:microsoft.com/office/officeart/2005/8/layout/hierarchy6"/>
    <dgm:cxn modelId="{FA17B024-F8BC-4E85-A94E-370DF54962F5}" type="presParOf" srcId="{CB4DCFB2-B2B8-440F-A36F-ABC32AAC3486}" destId="{C65E0E34-6285-4672-B7BF-8DDBB78FE971}" srcOrd="1" destOrd="0" presId="urn:microsoft.com/office/officeart/2005/8/layout/hierarchy6"/>
    <dgm:cxn modelId="{3193C019-06F5-4AB9-9C29-D1CBA1C27373}" type="presParOf" srcId="{C65E0E34-6285-4672-B7BF-8DDBB78FE971}" destId="{45DC19A5-4B49-4FED-A164-3604DFA368FA}" srcOrd="0" destOrd="0" presId="urn:microsoft.com/office/officeart/2005/8/layout/hierarchy6"/>
    <dgm:cxn modelId="{0A13B840-FC22-4972-92CF-7800FAF09005}" type="presParOf" srcId="{C65E0E34-6285-4672-B7BF-8DDBB78FE971}" destId="{34E4627E-72F8-4FC7-9334-AF76852B6850}" srcOrd="1" destOrd="0" presId="urn:microsoft.com/office/officeart/2005/8/layout/hierarchy6"/>
    <dgm:cxn modelId="{2C210D86-8ECC-4AFE-8652-6A6614A97916}" type="presParOf" srcId="{726EEA6A-AC27-47DA-A883-108548F754C2}" destId="{AFE678E6-801A-4078-B5F1-9F27435F8BB0}" srcOrd="2" destOrd="0" presId="urn:microsoft.com/office/officeart/2005/8/layout/hierarchy6"/>
    <dgm:cxn modelId="{1F1256B9-B813-4F61-8DC1-6422B5A05C2B}" type="presParOf" srcId="{726EEA6A-AC27-47DA-A883-108548F754C2}" destId="{2BDCC375-E13F-48EA-8AD2-7F0CF928A7DA}" srcOrd="3" destOrd="0" presId="urn:microsoft.com/office/officeart/2005/8/layout/hierarchy6"/>
    <dgm:cxn modelId="{38942E7A-5548-4DCC-99A3-8103976F3283}" type="presParOf" srcId="{2BDCC375-E13F-48EA-8AD2-7F0CF928A7DA}" destId="{B675D301-60AD-4BF2-944F-8F055B4C089A}" srcOrd="0" destOrd="0" presId="urn:microsoft.com/office/officeart/2005/8/layout/hierarchy6"/>
    <dgm:cxn modelId="{74CA2DEE-81C7-4E7D-ABDA-C8B566330413}" type="presParOf" srcId="{2BDCC375-E13F-48EA-8AD2-7F0CF928A7DA}" destId="{D98100B9-CF80-47AD-ABCF-081FE558DE2E}" srcOrd="1" destOrd="0" presId="urn:microsoft.com/office/officeart/2005/8/layout/hierarchy6"/>
    <dgm:cxn modelId="{299451DC-CBD0-4FBD-A509-A4C08E69D50D}" type="presParOf" srcId="{D98100B9-CF80-47AD-ABCF-081FE558DE2E}" destId="{681B7695-7754-4BCE-B1D2-BAF8EBFF986F}" srcOrd="0" destOrd="0" presId="urn:microsoft.com/office/officeart/2005/8/layout/hierarchy6"/>
    <dgm:cxn modelId="{1B2D4646-2B08-4A7F-88C1-12043AD4D3F2}" type="presParOf" srcId="{D98100B9-CF80-47AD-ABCF-081FE558DE2E}" destId="{5CDDC643-20B9-489A-A524-02DD7CBAC041}" srcOrd="1" destOrd="0" presId="urn:microsoft.com/office/officeart/2005/8/layout/hierarchy6"/>
    <dgm:cxn modelId="{1D189969-FB9E-4863-B2CF-4B0ED9A4788D}" type="presParOf" srcId="{5CDDC643-20B9-489A-A524-02DD7CBAC041}" destId="{E12F832C-0CA5-4BB2-8E6D-B7AAA29A35E4}" srcOrd="0" destOrd="0" presId="urn:microsoft.com/office/officeart/2005/8/layout/hierarchy6"/>
    <dgm:cxn modelId="{BA03DB13-B91F-4BD9-832C-786565C8E823}" type="presParOf" srcId="{5CDDC643-20B9-489A-A524-02DD7CBAC041}" destId="{ED24BBC5-9DC2-4B1B-8692-E849ADC01146}" srcOrd="1" destOrd="0" presId="urn:microsoft.com/office/officeart/2005/8/layout/hierarchy6"/>
    <dgm:cxn modelId="{6A022C90-4517-475E-B217-BECCAC961624}" type="presParOf" srcId="{ED24BBC5-9DC2-4B1B-8692-E849ADC01146}" destId="{D33765CF-A41D-4D55-B105-3FF26279D8E3}" srcOrd="0" destOrd="0" presId="urn:microsoft.com/office/officeart/2005/8/layout/hierarchy6"/>
    <dgm:cxn modelId="{E511A5C3-9AFE-447F-953B-0B82C3982FC3}" type="presParOf" srcId="{ED24BBC5-9DC2-4B1B-8692-E849ADC01146}" destId="{4BADD2CB-F67F-4791-9E8A-D2DEDCE5C6E8}" srcOrd="1" destOrd="0" presId="urn:microsoft.com/office/officeart/2005/8/layout/hierarchy6"/>
    <dgm:cxn modelId="{D69A8166-3FB6-44C2-8A74-A8004AC36B36}" type="presParOf" srcId="{4BADD2CB-F67F-4791-9E8A-D2DEDCE5C6E8}" destId="{9C62C455-7581-421B-8E20-E1A1E8946330}" srcOrd="0" destOrd="0" presId="urn:microsoft.com/office/officeart/2005/8/layout/hierarchy6"/>
    <dgm:cxn modelId="{63941BDB-C44C-4477-9F09-0D81BE7CAD39}" type="presParOf" srcId="{4BADD2CB-F67F-4791-9E8A-D2DEDCE5C6E8}" destId="{EFCC88F3-F895-43EC-AA70-65DB40623AD5}" srcOrd="1" destOrd="0" presId="urn:microsoft.com/office/officeart/2005/8/layout/hierarchy6"/>
    <dgm:cxn modelId="{C51EC4B6-D874-41EF-83C5-24B6A238A568}" type="presParOf" srcId="{EFCC88F3-F895-43EC-AA70-65DB40623AD5}" destId="{FD076E11-EB40-4DEE-B34C-1387AE073862}" srcOrd="0" destOrd="0" presId="urn:microsoft.com/office/officeart/2005/8/layout/hierarchy6"/>
    <dgm:cxn modelId="{AC1E29DC-84E1-44F6-966A-7F8C54500DAD}" type="presParOf" srcId="{EFCC88F3-F895-43EC-AA70-65DB40623AD5}" destId="{F4E52D1F-9FD6-43C6-91D8-FD5329EC244C}" srcOrd="1" destOrd="0" presId="urn:microsoft.com/office/officeart/2005/8/layout/hierarchy6"/>
    <dgm:cxn modelId="{0EF4B65B-99EF-46E7-8A69-D2C1188C8BF1}" type="presParOf" srcId="{F4E52D1F-9FD6-43C6-91D8-FD5329EC244C}" destId="{5D156E99-3366-411B-BE11-D5B8235D81BF}" srcOrd="0" destOrd="0" presId="urn:microsoft.com/office/officeart/2005/8/layout/hierarchy6"/>
    <dgm:cxn modelId="{323473FD-A582-484E-ABD1-B08080A67639}" type="presParOf" srcId="{F4E52D1F-9FD6-43C6-91D8-FD5329EC244C}" destId="{08824CD5-9AED-42DC-9815-DCE53F77A841}" srcOrd="1" destOrd="0" presId="urn:microsoft.com/office/officeart/2005/8/layout/hierarchy6"/>
    <dgm:cxn modelId="{78F5E73B-1858-4EBB-A2C2-01E44B79AF86}" type="presParOf" srcId="{B2D69E89-5CD7-4D30-84DE-182DB695F475}" destId="{36387F3F-81FD-4310-95E2-8FDFED7D8078}" srcOrd="1" destOrd="0" presId="urn:microsoft.com/office/officeart/2005/8/layout/hierarchy6"/>
    <dgm:cxn modelId="{689EB519-5812-4F00-B47A-7B5906C9D963}" type="presParOf" srcId="{36387F3F-81FD-4310-95E2-8FDFED7D8078}" destId="{25E11F42-566D-4451-9EAC-ACB4B9FE2E82}" srcOrd="0" destOrd="0" presId="urn:microsoft.com/office/officeart/2005/8/layout/hierarchy6"/>
    <dgm:cxn modelId="{87687639-30B2-43C1-B37D-5394CDA73722}" type="presParOf" srcId="{25E11F42-566D-4451-9EAC-ACB4B9FE2E82}" destId="{47E1BA53-8251-4F9F-9F3D-593C06453885}" srcOrd="0" destOrd="0" presId="urn:microsoft.com/office/officeart/2005/8/layout/hierarchy6"/>
    <dgm:cxn modelId="{02E04E41-1AE8-4890-A57F-3B12BB478AEB}" type="presParOf" srcId="{25E11F42-566D-4451-9EAC-ACB4B9FE2E82}" destId="{8D40D5C6-C307-4863-8247-506028FF107A}" srcOrd="1" destOrd="0" presId="urn:microsoft.com/office/officeart/2005/8/layout/hierarchy6"/>
    <dgm:cxn modelId="{5888C524-556D-48C5-A785-C3698491C6C7}" type="presParOf" srcId="{36387F3F-81FD-4310-95E2-8FDFED7D8078}" destId="{D35263DB-D569-400F-9AAB-4188710FE0D3}" srcOrd="1" destOrd="0" presId="urn:microsoft.com/office/officeart/2005/8/layout/hierarchy6"/>
    <dgm:cxn modelId="{DC2A8ED5-17DF-4D2A-9EB4-9F4091F76306}" type="presParOf" srcId="{D35263DB-D569-400F-9AAB-4188710FE0D3}" destId="{3BA04A77-889F-43CE-BAF3-926A24E43688}" srcOrd="0" destOrd="0" presId="urn:microsoft.com/office/officeart/2005/8/layout/hierarchy6"/>
    <dgm:cxn modelId="{03B9C185-8024-470E-BAE4-EDC75C6A4F4A}" type="presParOf" srcId="{36387F3F-81FD-4310-95E2-8FDFED7D8078}" destId="{75A1F51B-3679-46A4-B230-5228A84A72AC}" srcOrd="2" destOrd="0" presId="urn:microsoft.com/office/officeart/2005/8/layout/hierarchy6"/>
    <dgm:cxn modelId="{A93338B9-E1FB-46F0-9EB5-187234E1D963}" type="presParOf" srcId="{75A1F51B-3679-46A4-B230-5228A84A72AC}" destId="{E491FE78-87B5-4152-B058-0DE2491A905A}" srcOrd="0" destOrd="0" presId="urn:microsoft.com/office/officeart/2005/8/layout/hierarchy6"/>
    <dgm:cxn modelId="{6C853910-E97E-4288-BA47-DDD99A01A43F}" type="presParOf" srcId="{75A1F51B-3679-46A4-B230-5228A84A72AC}" destId="{2D3DD677-0B1F-4792-9FEA-5A1560BBD0AB}" srcOrd="1" destOrd="0" presId="urn:microsoft.com/office/officeart/2005/8/layout/hierarchy6"/>
    <dgm:cxn modelId="{5EABD943-73D8-4265-A407-4003AFBDE8A3}" type="presParOf" srcId="{36387F3F-81FD-4310-95E2-8FDFED7D8078}" destId="{0ACB7C20-836C-4C27-A621-037585520ECA}" srcOrd="3" destOrd="0" presId="urn:microsoft.com/office/officeart/2005/8/layout/hierarchy6"/>
    <dgm:cxn modelId="{6C321785-C509-4C98-8D2F-C08B5D1F27AF}" type="presParOf" srcId="{0ACB7C20-836C-4C27-A621-037585520ECA}" destId="{7E8DDBFF-BF50-4ADD-92E4-49BA753DFA1D}" srcOrd="0" destOrd="0" presId="urn:microsoft.com/office/officeart/2005/8/layout/hierarchy6"/>
    <dgm:cxn modelId="{166BEF02-8B7A-44AC-A215-E6DCDFA2C444}" type="presParOf" srcId="{36387F3F-81FD-4310-95E2-8FDFED7D8078}" destId="{4F303751-D554-4ED0-BF3F-7F02EB0F59FF}" srcOrd="4" destOrd="0" presId="urn:microsoft.com/office/officeart/2005/8/layout/hierarchy6"/>
    <dgm:cxn modelId="{F116C2F7-77D0-4DF2-A29B-7D75117148A0}" type="presParOf" srcId="{4F303751-D554-4ED0-BF3F-7F02EB0F59FF}" destId="{C7F3EB00-CDE8-4CA8-936B-F087A6EADABE}" srcOrd="0" destOrd="0" presId="urn:microsoft.com/office/officeart/2005/8/layout/hierarchy6"/>
    <dgm:cxn modelId="{25215196-8ADA-431D-84F4-4566790EF9E8}" type="presParOf" srcId="{4F303751-D554-4ED0-BF3F-7F02EB0F59FF}" destId="{22B88EEE-9A5B-4552-B336-4809DAF30502}" srcOrd="1" destOrd="0" presId="urn:microsoft.com/office/officeart/2005/8/layout/hierarchy6"/>
    <dgm:cxn modelId="{11AA892A-B557-434D-A0CC-C8240404B566}" type="presParOf" srcId="{36387F3F-81FD-4310-95E2-8FDFED7D8078}" destId="{D55566EE-03E9-4654-BF50-D9D0ABAC7B0C}" srcOrd="5" destOrd="0" presId="urn:microsoft.com/office/officeart/2005/8/layout/hierarchy6"/>
    <dgm:cxn modelId="{B5ED2150-89E2-4A85-9795-DF7C27881543}" type="presParOf" srcId="{D55566EE-03E9-4654-BF50-D9D0ABAC7B0C}" destId="{EEC93C21-ADB1-479B-B21D-D30E8027ADDE}" srcOrd="0" destOrd="0" presId="urn:microsoft.com/office/officeart/2005/8/layout/hierarchy6"/>
    <dgm:cxn modelId="{8C080416-11D3-4A83-919D-C31000F2D9AD}" type="presParOf" srcId="{36387F3F-81FD-4310-95E2-8FDFED7D8078}" destId="{A5F5B560-9B64-49DA-9E06-582E52F30489}" srcOrd="6" destOrd="0" presId="urn:microsoft.com/office/officeart/2005/8/layout/hierarchy6"/>
    <dgm:cxn modelId="{12E1E521-E70E-469F-8701-9AF1A99B9A45}" type="presParOf" srcId="{A5F5B560-9B64-49DA-9E06-582E52F30489}" destId="{C70C418E-5E01-45D3-8BE6-9DBEBBDB0052}" srcOrd="0" destOrd="0" presId="urn:microsoft.com/office/officeart/2005/8/layout/hierarchy6"/>
    <dgm:cxn modelId="{F657CCB7-EC5D-47D9-831C-005074DB6D51}" type="presParOf" srcId="{A5F5B560-9B64-49DA-9E06-582E52F30489}" destId="{F5B94951-D65C-417B-A129-47E693E526BA}" srcOrd="1" destOrd="0" presId="urn:microsoft.com/office/officeart/2005/8/layout/hierarchy6"/>
    <dgm:cxn modelId="{3DBACA1F-3F36-4A9D-9F21-CAA23155D6A6}" type="presParOf" srcId="{36387F3F-81FD-4310-95E2-8FDFED7D8078}" destId="{53DF5852-BCEE-4D3E-B65D-D5B44CEBB39A}" srcOrd="7" destOrd="0" presId="urn:microsoft.com/office/officeart/2005/8/layout/hierarchy6"/>
    <dgm:cxn modelId="{D4C10C54-D3F9-4F55-B853-AE5553FDA2D9}" type="presParOf" srcId="{53DF5852-BCEE-4D3E-B65D-D5B44CEBB39A}" destId="{ED68788F-9826-43EB-B8C1-DAE62F7FC396}" srcOrd="0" destOrd="0" presId="urn:microsoft.com/office/officeart/2005/8/layout/hierarchy6"/>
    <dgm:cxn modelId="{A6473ED9-BF86-45CE-A9E0-B9B2B4A3BD9D}" type="presParOf" srcId="{36387F3F-81FD-4310-95E2-8FDFED7D8078}" destId="{6A911D7E-5940-40CF-ACC9-CD4987417D62}" srcOrd="8" destOrd="0" presId="urn:microsoft.com/office/officeart/2005/8/layout/hierarchy6"/>
    <dgm:cxn modelId="{B2C1A5BB-6E8E-4CA7-98F3-553AF7D3FCB8}" type="presParOf" srcId="{6A911D7E-5940-40CF-ACC9-CD4987417D62}" destId="{49501129-FAD1-4280-852D-9150A85AE979}" srcOrd="0" destOrd="0" presId="urn:microsoft.com/office/officeart/2005/8/layout/hierarchy6"/>
    <dgm:cxn modelId="{0E22210C-0C5C-474A-873B-5BB44919BA0A}" type="presParOf" srcId="{6A911D7E-5940-40CF-ACC9-CD4987417D62}" destId="{CBA77911-6754-4D4A-A0FD-C90FAA2BFCD9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54E6AEF8-B446-4C11-89FD-A133531667E7}" type="doc">
      <dgm:prSet loTypeId="urn:microsoft.com/office/officeart/2008/layout/VerticalCurvedLis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8949D0CA-3886-4867-AF55-4C687CCEB769}">
      <dgm:prSet phldrT="[Text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en-US" sz="2600" b="1" dirty="0">
              <a:solidFill>
                <a:schemeClr val="tx1"/>
              </a:solidFill>
            </a:rPr>
            <a:t>Review the community based  VA forms </a:t>
          </a:r>
        </a:p>
      </dgm:t>
    </dgm:pt>
    <dgm:pt modelId="{F9C53435-5E1E-45E1-B325-FC46ACD3FB1E}" type="parTrans" cxnId="{E335C97C-E942-4536-BC2B-313EF6010E9D}">
      <dgm:prSet/>
      <dgm:spPr/>
      <dgm:t>
        <a:bodyPr/>
        <a:lstStyle/>
        <a:p>
          <a:endParaRPr lang="en-US" sz="2400" b="1">
            <a:solidFill>
              <a:schemeClr val="tx1"/>
            </a:solidFill>
          </a:endParaRPr>
        </a:p>
      </dgm:t>
    </dgm:pt>
    <dgm:pt modelId="{6A881739-D4FA-44FA-98B6-DC892627B0B3}" type="sibTrans" cxnId="{E335C97C-E942-4536-BC2B-313EF6010E9D}">
      <dgm:prSet/>
      <dgm:spPr/>
      <dgm:t>
        <a:bodyPr/>
        <a:lstStyle/>
        <a:p>
          <a:endParaRPr lang="en-US" sz="2400" b="1">
            <a:solidFill>
              <a:schemeClr val="tx1"/>
            </a:solidFill>
          </a:endParaRPr>
        </a:p>
      </dgm:t>
    </dgm:pt>
    <dgm:pt modelId="{D3F38445-21FB-4274-9A9F-98422D55449C}">
      <dgm:prSet phldrT="[Text]" custT="1"/>
      <dgm:spPr>
        <a:solidFill>
          <a:schemeClr val="tx2">
            <a:lumMod val="40000"/>
            <a:lumOff val="60000"/>
          </a:schemeClr>
        </a:solidFill>
      </dgm:spPr>
      <dgm:t>
        <a:bodyPr/>
        <a:lstStyle/>
        <a:p>
          <a:r>
            <a:rPr lang="en-US" sz="2600" b="1" dirty="0">
              <a:solidFill>
                <a:schemeClr val="tx1"/>
              </a:solidFill>
            </a:rPr>
            <a:t>Identify underlying cause, contributory factors, antecedent cause, immediate cause of death </a:t>
          </a:r>
        </a:p>
      </dgm:t>
    </dgm:pt>
    <dgm:pt modelId="{E57DCB16-604E-4C02-B6EA-D751085D8401}" type="parTrans" cxnId="{88C5B091-2A09-437D-A0B4-38A807636723}">
      <dgm:prSet/>
      <dgm:spPr/>
      <dgm:t>
        <a:bodyPr/>
        <a:lstStyle/>
        <a:p>
          <a:endParaRPr lang="en-US" sz="2400" b="1">
            <a:solidFill>
              <a:schemeClr val="tx1"/>
            </a:solidFill>
          </a:endParaRPr>
        </a:p>
      </dgm:t>
    </dgm:pt>
    <dgm:pt modelId="{CBA23E92-1C04-4762-A23F-2A5F24AF6F72}" type="sibTrans" cxnId="{88C5B091-2A09-437D-A0B4-38A807636723}">
      <dgm:prSet/>
      <dgm:spPr/>
      <dgm:t>
        <a:bodyPr/>
        <a:lstStyle/>
        <a:p>
          <a:endParaRPr lang="en-US" sz="2400" b="1">
            <a:solidFill>
              <a:schemeClr val="tx1"/>
            </a:solidFill>
          </a:endParaRPr>
        </a:p>
      </dgm:t>
    </dgm:pt>
    <dgm:pt modelId="{095993C3-E4FC-47D5-BB3B-F228196928AC}">
      <dgm:prSet phldrT="[Text]"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r>
            <a:rPr lang="en-US" sz="2600" b="1" dirty="0">
              <a:solidFill>
                <a:schemeClr val="tx1"/>
              </a:solidFill>
            </a:rPr>
            <a:t>Recommend the action points for addressing the avoidable factors</a:t>
          </a:r>
        </a:p>
      </dgm:t>
    </dgm:pt>
    <dgm:pt modelId="{9AB3BB14-A6A8-42BC-8183-3D08D67EEFB5}" type="parTrans" cxnId="{AA9E4411-81CF-498B-A3E5-C0F13B2C3F53}">
      <dgm:prSet/>
      <dgm:spPr/>
      <dgm:t>
        <a:bodyPr/>
        <a:lstStyle/>
        <a:p>
          <a:endParaRPr lang="en-US" sz="2400" b="1">
            <a:solidFill>
              <a:schemeClr val="tx1"/>
            </a:solidFill>
          </a:endParaRPr>
        </a:p>
      </dgm:t>
    </dgm:pt>
    <dgm:pt modelId="{D759444D-2168-430D-A70A-1F2976109B4A}" type="sibTrans" cxnId="{AA9E4411-81CF-498B-A3E5-C0F13B2C3F53}">
      <dgm:prSet/>
      <dgm:spPr/>
      <dgm:t>
        <a:bodyPr/>
        <a:lstStyle/>
        <a:p>
          <a:endParaRPr lang="en-US" sz="2400" b="1">
            <a:solidFill>
              <a:schemeClr val="tx1"/>
            </a:solidFill>
          </a:endParaRPr>
        </a:p>
      </dgm:t>
    </dgm:pt>
    <dgm:pt modelId="{4F50DDDC-9B15-4FF6-9833-C53A7D5B2BA4}">
      <dgm:prSet custT="1"/>
      <dgm:spPr>
        <a:solidFill>
          <a:srgbClr val="AC99B1"/>
        </a:solidFill>
      </dgm:spPr>
      <dgm:t>
        <a:bodyPr/>
        <a:lstStyle/>
        <a:p>
          <a:r>
            <a:rPr lang="en-US" sz="2600" b="1" dirty="0">
              <a:solidFill>
                <a:schemeClr val="tx1"/>
              </a:solidFill>
            </a:rPr>
            <a:t>Support the facility and district MPDSR-Committee in planning and responding</a:t>
          </a:r>
        </a:p>
      </dgm:t>
    </dgm:pt>
    <dgm:pt modelId="{AC0317D5-69AE-4353-B668-65C86796ECCE}" type="parTrans" cxnId="{A948DDEE-757A-4931-999C-3DDD0D397321}">
      <dgm:prSet/>
      <dgm:spPr/>
      <dgm:t>
        <a:bodyPr/>
        <a:lstStyle/>
        <a:p>
          <a:endParaRPr lang="en-US" sz="2400" b="1">
            <a:solidFill>
              <a:schemeClr val="tx1"/>
            </a:solidFill>
          </a:endParaRPr>
        </a:p>
      </dgm:t>
    </dgm:pt>
    <dgm:pt modelId="{4EB8BD15-9EF3-459C-B67F-1221308BE7B9}" type="sibTrans" cxnId="{A948DDEE-757A-4931-999C-3DDD0D397321}">
      <dgm:prSet/>
      <dgm:spPr/>
      <dgm:t>
        <a:bodyPr/>
        <a:lstStyle/>
        <a:p>
          <a:endParaRPr lang="en-US" sz="2400" b="1">
            <a:solidFill>
              <a:schemeClr val="tx1"/>
            </a:solidFill>
          </a:endParaRPr>
        </a:p>
      </dgm:t>
    </dgm:pt>
    <dgm:pt modelId="{E9F4887A-55CC-4ADB-BBDB-CB5275577DFE}">
      <dgm:prSet custT="1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r>
            <a:rPr lang="en-US" sz="2600" b="1" dirty="0">
              <a:solidFill>
                <a:schemeClr val="tx1"/>
              </a:solidFill>
            </a:rPr>
            <a:t>Identify avoidable factors</a:t>
          </a:r>
        </a:p>
      </dgm:t>
    </dgm:pt>
    <dgm:pt modelId="{20A0CF1A-2D2C-4B3F-B978-35E1AB73EC5B}" type="parTrans" cxnId="{0303EB24-9314-40A6-863E-28258A883487}">
      <dgm:prSet/>
      <dgm:spPr/>
      <dgm:t>
        <a:bodyPr/>
        <a:lstStyle/>
        <a:p>
          <a:endParaRPr lang="en-US" sz="2400" b="1">
            <a:solidFill>
              <a:schemeClr val="tx1"/>
            </a:solidFill>
          </a:endParaRPr>
        </a:p>
      </dgm:t>
    </dgm:pt>
    <dgm:pt modelId="{9292C7C8-5982-44AA-958A-EA368EF7E2FD}" type="sibTrans" cxnId="{0303EB24-9314-40A6-863E-28258A883487}">
      <dgm:prSet/>
      <dgm:spPr/>
      <dgm:t>
        <a:bodyPr/>
        <a:lstStyle/>
        <a:p>
          <a:endParaRPr lang="en-US" sz="2400" b="1">
            <a:solidFill>
              <a:schemeClr val="tx1"/>
            </a:solidFill>
          </a:endParaRPr>
        </a:p>
      </dgm:t>
    </dgm:pt>
    <dgm:pt modelId="{7A5FB76C-2E3A-4DBD-9BB0-79BF7EDF4292}" type="pres">
      <dgm:prSet presAssocID="{54E6AEF8-B446-4C11-89FD-A133531667E7}" presName="Name0" presStyleCnt="0">
        <dgm:presLayoutVars>
          <dgm:chMax val="7"/>
          <dgm:chPref val="7"/>
          <dgm:dir/>
        </dgm:presLayoutVars>
      </dgm:prSet>
      <dgm:spPr/>
    </dgm:pt>
    <dgm:pt modelId="{0D681233-DA24-4AEF-820A-C7C28927E893}" type="pres">
      <dgm:prSet presAssocID="{54E6AEF8-B446-4C11-89FD-A133531667E7}" presName="Name1" presStyleCnt="0"/>
      <dgm:spPr/>
    </dgm:pt>
    <dgm:pt modelId="{0997ED1F-CC02-4232-A6A2-8353953E3AB2}" type="pres">
      <dgm:prSet presAssocID="{54E6AEF8-B446-4C11-89FD-A133531667E7}" presName="cycle" presStyleCnt="0"/>
      <dgm:spPr/>
    </dgm:pt>
    <dgm:pt modelId="{24A4E9DD-EABD-4745-9FC2-AFF8BA488DFC}" type="pres">
      <dgm:prSet presAssocID="{54E6AEF8-B446-4C11-89FD-A133531667E7}" presName="srcNode" presStyleLbl="node1" presStyleIdx="0" presStyleCnt="5"/>
      <dgm:spPr/>
    </dgm:pt>
    <dgm:pt modelId="{A1A07606-434C-42A4-A522-ECE62B85E7F1}" type="pres">
      <dgm:prSet presAssocID="{54E6AEF8-B446-4C11-89FD-A133531667E7}" presName="conn" presStyleLbl="parChTrans1D2" presStyleIdx="0" presStyleCnt="1"/>
      <dgm:spPr/>
    </dgm:pt>
    <dgm:pt modelId="{B5556E7F-A041-4868-933D-72B1A55301F4}" type="pres">
      <dgm:prSet presAssocID="{54E6AEF8-B446-4C11-89FD-A133531667E7}" presName="extraNode" presStyleLbl="node1" presStyleIdx="0" presStyleCnt="5"/>
      <dgm:spPr/>
    </dgm:pt>
    <dgm:pt modelId="{3DAF72C8-B093-465C-B52C-09AE2CAC95FF}" type="pres">
      <dgm:prSet presAssocID="{54E6AEF8-B446-4C11-89FD-A133531667E7}" presName="dstNode" presStyleLbl="node1" presStyleIdx="0" presStyleCnt="5"/>
      <dgm:spPr/>
    </dgm:pt>
    <dgm:pt modelId="{713F703D-A2F8-4217-959C-DBF4E4AD8B75}" type="pres">
      <dgm:prSet presAssocID="{8949D0CA-3886-4867-AF55-4C687CCEB769}" presName="text_1" presStyleLbl="node1" presStyleIdx="0" presStyleCnt="5">
        <dgm:presLayoutVars>
          <dgm:bulletEnabled val="1"/>
        </dgm:presLayoutVars>
      </dgm:prSet>
      <dgm:spPr/>
    </dgm:pt>
    <dgm:pt modelId="{A9BA9CE1-B22F-4B60-BF67-B72293EB40D0}" type="pres">
      <dgm:prSet presAssocID="{8949D0CA-3886-4867-AF55-4C687CCEB769}" presName="accent_1" presStyleCnt="0"/>
      <dgm:spPr/>
    </dgm:pt>
    <dgm:pt modelId="{D0734946-5813-48AF-A75A-251E2C6E64E9}" type="pres">
      <dgm:prSet presAssocID="{8949D0CA-3886-4867-AF55-4C687CCEB769}" presName="accentRepeatNode" presStyleLbl="solidFgAcc1" presStyleIdx="0" presStyleCnt="5"/>
      <dgm:spPr/>
    </dgm:pt>
    <dgm:pt modelId="{D2D453A8-08F9-4146-BC12-5D66DAC626E3}" type="pres">
      <dgm:prSet presAssocID="{D3F38445-21FB-4274-9A9F-98422D55449C}" presName="text_2" presStyleLbl="node1" presStyleIdx="1" presStyleCnt="5">
        <dgm:presLayoutVars>
          <dgm:bulletEnabled val="1"/>
        </dgm:presLayoutVars>
      </dgm:prSet>
      <dgm:spPr/>
    </dgm:pt>
    <dgm:pt modelId="{3D7B66D8-75CB-4011-9C4A-4A564C6EF862}" type="pres">
      <dgm:prSet presAssocID="{D3F38445-21FB-4274-9A9F-98422D55449C}" presName="accent_2" presStyleCnt="0"/>
      <dgm:spPr/>
    </dgm:pt>
    <dgm:pt modelId="{13A67A39-A0C2-4331-ADCD-300504E9846F}" type="pres">
      <dgm:prSet presAssocID="{D3F38445-21FB-4274-9A9F-98422D55449C}" presName="accentRepeatNode" presStyleLbl="solidFgAcc1" presStyleIdx="1" presStyleCnt="5"/>
      <dgm:spPr/>
    </dgm:pt>
    <dgm:pt modelId="{B45C8A3D-0198-4342-A7E5-E4660EC43B08}" type="pres">
      <dgm:prSet presAssocID="{E9F4887A-55CC-4ADB-BBDB-CB5275577DFE}" presName="text_3" presStyleLbl="node1" presStyleIdx="2" presStyleCnt="5">
        <dgm:presLayoutVars>
          <dgm:bulletEnabled val="1"/>
        </dgm:presLayoutVars>
      </dgm:prSet>
      <dgm:spPr/>
    </dgm:pt>
    <dgm:pt modelId="{83F6731A-89BA-4710-BFFE-3F687E287179}" type="pres">
      <dgm:prSet presAssocID="{E9F4887A-55CC-4ADB-BBDB-CB5275577DFE}" presName="accent_3" presStyleCnt="0"/>
      <dgm:spPr/>
    </dgm:pt>
    <dgm:pt modelId="{BC99C790-F6FB-496C-8715-249CF662DDBD}" type="pres">
      <dgm:prSet presAssocID="{E9F4887A-55CC-4ADB-BBDB-CB5275577DFE}" presName="accentRepeatNode" presStyleLbl="solidFgAcc1" presStyleIdx="2" presStyleCnt="5"/>
      <dgm:spPr/>
    </dgm:pt>
    <dgm:pt modelId="{305C110B-C08B-4F06-88FF-898A10DF4A3A}" type="pres">
      <dgm:prSet presAssocID="{095993C3-E4FC-47D5-BB3B-F228196928AC}" presName="text_4" presStyleLbl="node1" presStyleIdx="3" presStyleCnt="5">
        <dgm:presLayoutVars>
          <dgm:bulletEnabled val="1"/>
        </dgm:presLayoutVars>
      </dgm:prSet>
      <dgm:spPr/>
    </dgm:pt>
    <dgm:pt modelId="{5B294B13-52CD-4E82-B485-607692C5B6E2}" type="pres">
      <dgm:prSet presAssocID="{095993C3-E4FC-47D5-BB3B-F228196928AC}" presName="accent_4" presStyleCnt="0"/>
      <dgm:spPr/>
    </dgm:pt>
    <dgm:pt modelId="{A08A6881-44C9-42BF-B3D2-BB0AB9552B6D}" type="pres">
      <dgm:prSet presAssocID="{095993C3-E4FC-47D5-BB3B-F228196928AC}" presName="accentRepeatNode" presStyleLbl="solidFgAcc1" presStyleIdx="3" presStyleCnt="5"/>
      <dgm:spPr/>
    </dgm:pt>
    <dgm:pt modelId="{E1D776F2-B95A-4E07-A07C-20431B110F0A}" type="pres">
      <dgm:prSet presAssocID="{4F50DDDC-9B15-4FF6-9833-C53A7D5B2BA4}" presName="text_5" presStyleLbl="node1" presStyleIdx="4" presStyleCnt="5" custScaleY="155924">
        <dgm:presLayoutVars>
          <dgm:bulletEnabled val="1"/>
        </dgm:presLayoutVars>
      </dgm:prSet>
      <dgm:spPr/>
    </dgm:pt>
    <dgm:pt modelId="{345E22ED-BDA3-4386-A2F4-058B52CCAC57}" type="pres">
      <dgm:prSet presAssocID="{4F50DDDC-9B15-4FF6-9833-C53A7D5B2BA4}" presName="accent_5" presStyleCnt="0"/>
      <dgm:spPr/>
    </dgm:pt>
    <dgm:pt modelId="{278997BF-FD00-49B0-9644-EDC0DB6A82C3}" type="pres">
      <dgm:prSet presAssocID="{4F50DDDC-9B15-4FF6-9833-C53A7D5B2BA4}" presName="accentRepeatNode" presStyleLbl="solidFgAcc1" presStyleIdx="4" presStyleCnt="5"/>
      <dgm:spPr/>
    </dgm:pt>
  </dgm:ptLst>
  <dgm:cxnLst>
    <dgm:cxn modelId="{BA75CD0C-CC99-4C4C-82B0-3DA9280370F2}" type="presOf" srcId="{6A881739-D4FA-44FA-98B6-DC892627B0B3}" destId="{A1A07606-434C-42A4-A522-ECE62B85E7F1}" srcOrd="0" destOrd="0" presId="urn:microsoft.com/office/officeart/2008/layout/VerticalCurvedList"/>
    <dgm:cxn modelId="{AA9E4411-81CF-498B-A3E5-C0F13B2C3F53}" srcId="{54E6AEF8-B446-4C11-89FD-A133531667E7}" destId="{095993C3-E4FC-47D5-BB3B-F228196928AC}" srcOrd="3" destOrd="0" parTransId="{9AB3BB14-A6A8-42BC-8183-3D08D67EEFB5}" sibTransId="{D759444D-2168-430D-A70A-1F2976109B4A}"/>
    <dgm:cxn modelId="{0303EB24-9314-40A6-863E-28258A883487}" srcId="{54E6AEF8-B446-4C11-89FD-A133531667E7}" destId="{E9F4887A-55CC-4ADB-BBDB-CB5275577DFE}" srcOrd="2" destOrd="0" parTransId="{20A0CF1A-2D2C-4B3F-B978-35E1AB73EC5B}" sibTransId="{9292C7C8-5982-44AA-958A-EA368EF7E2FD}"/>
    <dgm:cxn modelId="{7AA0A834-B9BE-4F4B-B790-988D7B6E5779}" type="presOf" srcId="{E9F4887A-55CC-4ADB-BBDB-CB5275577DFE}" destId="{B45C8A3D-0198-4342-A7E5-E4660EC43B08}" srcOrd="0" destOrd="0" presId="urn:microsoft.com/office/officeart/2008/layout/VerticalCurvedList"/>
    <dgm:cxn modelId="{03FA247B-0BE0-43F1-817C-5009D36D135D}" type="presOf" srcId="{4F50DDDC-9B15-4FF6-9833-C53A7D5B2BA4}" destId="{E1D776F2-B95A-4E07-A07C-20431B110F0A}" srcOrd="0" destOrd="0" presId="urn:microsoft.com/office/officeart/2008/layout/VerticalCurvedList"/>
    <dgm:cxn modelId="{E335C97C-E942-4536-BC2B-313EF6010E9D}" srcId="{54E6AEF8-B446-4C11-89FD-A133531667E7}" destId="{8949D0CA-3886-4867-AF55-4C687CCEB769}" srcOrd="0" destOrd="0" parTransId="{F9C53435-5E1E-45E1-B325-FC46ACD3FB1E}" sibTransId="{6A881739-D4FA-44FA-98B6-DC892627B0B3}"/>
    <dgm:cxn modelId="{88C5B091-2A09-437D-A0B4-38A807636723}" srcId="{54E6AEF8-B446-4C11-89FD-A133531667E7}" destId="{D3F38445-21FB-4274-9A9F-98422D55449C}" srcOrd="1" destOrd="0" parTransId="{E57DCB16-604E-4C02-B6EA-D751085D8401}" sibTransId="{CBA23E92-1C04-4762-A23F-2A5F24AF6F72}"/>
    <dgm:cxn modelId="{05B9EFAB-F9D0-4C93-9368-FDDB55A3D94A}" type="presOf" srcId="{D3F38445-21FB-4274-9A9F-98422D55449C}" destId="{D2D453A8-08F9-4146-BC12-5D66DAC626E3}" srcOrd="0" destOrd="0" presId="urn:microsoft.com/office/officeart/2008/layout/VerticalCurvedList"/>
    <dgm:cxn modelId="{BB20A0B2-6494-41E0-AB85-C68A08129ECA}" type="presOf" srcId="{54E6AEF8-B446-4C11-89FD-A133531667E7}" destId="{7A5FB76C-2E3A-4DBD-9BB0-79BF7EDF4292}" srcOrd="0" destOrd="0" presId="urn:microsoft.com/office/officeart/2008/layout/VerticalCurvedList"/>
    <dgm:cxn modelId="{2EE3E1C8-F2CD-4A77-8D4A-B00983058015}" type="presOf" srcId="{095993C3-E4FC-47D5-BB3B-F228196928AC}" destId="{305C110B-C08B-4F06-88FF-898A10DF4A3A}" srcOrd="0" destOrd="0" presId="urn:microsoft.com/office/officeart/2008/layout/VerticalCurvedList"/>
    <dgm:cxn modelId="{9A002CEB-2447-429C-9535-7B5D59C84CA2}" type="presOf" srcId="{8949D0CA-3886-4867-AF55-4C687CCEB769}" destId="{713F703D-A2F8-4217-959C-DBF4E4AD8B75}" srcOrd="0" destOrd="0" presId="urn:microsoft.com/office/officeart/2008/layout/VerticalCurvedList"/>
    <dgm:cxn modelId="{A948DDEE-757A-4931-999C-3DDD0D397321}" srcId="{54E6AEF8-B446-4C11-89FD-A133531667E7}" destId="{4F50DDDC-9B15-4FF6-9833-C53A7D5B2BA4}" srcOrd="4" destOrd="0" parTransId="{AC0317D5-69AE-4353-B668-65C86796ECCE}" sibTransId="{4EB8BD15-9EF3-459C-B67F-1221308BE7B9}"/>
    <dgm:cxn modelId="{30F4271D-8B5B-4DF4-AAA4-5BFAB8819D27}" type="presParOf" srcId="{7A5FB76C-2E3A-4DBD-9BB0-79BF7EDF4292}" destId="{0D681233-DA24-4AEF-820A-C7C28927E893}" srcOrd="0" destOrd="0" presId="urn:microsoft.com/office/officeart/2008/layout/VerticalCurvedList"/>
    <dgm:cxn modelId="{74F33F71-7B5F-4D4B-9028-118D5D42FD76}" type="presParOf" srcId="{0D681233-DA24-4AEF-820A-C7C28927E893}" destId="{0997ED1F-CC02-4232-A6A2-8353953E3AB2}" srcOrd="0" destOrd="0" presId="urn:microsoft.com/office/officeart/2008/layout/VerticalCurvedList"/>
    <dgm:cxn modelId="{26BE6B01-F224-46C4-814A-217E98E6B513}" type="presParOf" srcId="{0997ED1F-CC02-4232-A6A2-8353953E3AB2}" destId="{24A4E9DD-EABD-4745-9FC2-AFF8BA488DFC}" srcOrd="0" destOrd="0" presId="urn:microsoft.com/office/officeart/2008/layout/VerticalCurvedList"/>
    <dgm:cxn modelId="{61EC96F9-42AA-42AA-828D-39CD49A4FB60}" type="presParOf" srcId="{0997ED1F-CC02-4232-A6A2-8353953E3AB2}" destId="{A1A07606-434C-42A4-A522-ECE62B85E7F1}" srcOrd="1" destOrd="0" presId="urn:microsoft.com/office/officeart/2008/layout/VerticalCurvedList"/>
    <dgm:cxn modelId="{A82579AD-5EC8-4069-A367-DA43AE213F14}" type="presParOf" srcId="{0997ED1F-CC02-4232-A6A2-8353953E3AB2}" destId="{B5556E7F-A041-4868-933D-72B1A55301F4}" srcOrd="2" destOrd="0" presId="urn:microsoft.com/office/officeart/2008/layout/VerticalCurvedList"/>
    <dgm:cxn modelId="{FAEFE26C-5278-4823-8867-F4615EEC818A}" type="presParOf" srcId="{0997ED1F-CC02-4232-A6A2-8353953E3AB2}" destId="{3DAF72C8-B093-465C-B52C-09AE2CAC95FF}" srcOrd="3" destOrd="0" presId="urn:microsoft.com/office/officeart/2008/layout/VerticalCurvedList"/>
    <dgm:cxn modelId="{AFBB4102-F0BE-4808-A561-7F6F0232FBFE}" type="presParOf" srcId="{0D681233-DA24-4AEF-820A-C7C28927E893}" destId="{713F703D-A2F8-4217-959C-DBF4E4AD8B75}" srcOrd="1" destOrd="0" presId="urn:microsoft.com/office/officeart/2008/layout/VerticalCurvedList"/>
    <dgm:cxn modelId="{E8F85655-1896-4797-8D78-4BB85E74387C}" type="presParOf" srcId="{0D681233-DA24-4AEF-820A-C7C28927E893}" destId="{A9BA9CE1-B22F-4B60-BF67-B72293EB40D0}" srcOrd="2" destOrd="0" presId="urn:microsoft.com/office/officeart/2008/layout/VerticalCurvedList"/>
    <dgm:cxn modelId="{F1DE3913-AA42-46B2-81DE-CC6CBC4E8C10}" type="presParOf" srcId="{A9BA9CE1-B22F-4B60-BF67-B72293EB40D0}" destId="{D0734946-5813-48AF-A75A-251E2C6E64E9}" srcOrd="0" destOrd="0" presId="urn:microsoft.com/office/officeart/2008/layout/VerticalCurvedList"/>
    <dgm:cxn modelId="{55FE3CAC-FB84-4473-89F3-132F30B63D22}" type="presParOf" srcId="{0D681233-DA24-4AEF-820A-C7C28927E893}" destId="{D2D453A8-08F9-4146-BC12-5D66DAC626E3}" srcOrd="3" destOrd="0" presId="urn:microsoft.com/office/officeart/2008/layout/VerticalCurvedList"/>
    <dgm:cxn modelId="{9F0A62E7-D011-4BAD-A47D-F4BD488989A1}" type="presParOf" srcId="{0D681233-DA24-4AEF-820A-C7C28927E893}" destId="{3D7B66D8-75CB-4011-9C4A-4A564C6EF862}" srcOrd="4" destOrd="0" presId="urn:microsoft.com/office/officeart/2008/layout/VerticalCurvedList"/>
    <dgm:cxn modelId="{DA9AA47A-DC61-4160-A1D9-3171D937579A}" type="presParOf" srcId="{3D7B66D8-75CB-4011-9C4A-4A564C6EF862}" destId="{13A67A39-A0C2-4331-ADCD-300504E9846F}" srcOrd="0" destOrd="0" presId="urn:microsoft.com/office/officeart/2008/layout/VerticalCurvedList"/>
    <dgm:cxn modelId="{72EF68E1-21C7-433F-A7C5-7AF4480A268F}" type="presParOf" srcId="{0D681233-DA24-4AEF-820A-C7C28927E893}" destId="{B45C8A3D-0198-4342-A7E5-E4660EC43B08}" srcOrd="5" destOrd="0" presId="urn:microsoft.com/office/officeart/2008/layout/VerticalCurvedList"/>
    <dgm:cxn modelId="{8367DA26-FC44-4957-91DE-A7B1AC0F8DEB}" type="presParOf" srcId="{0D681233-DA24-4AEF-820A-C7C28927E893}" destId="{83F6731A-89BA-4710-BFFE-3F687E287179}" srcOrd="6" destOrd="0" presId="urn:microsoft.com/office/officeart/2008/layout/VerticalCurvedList"/>
    <dgm:cxn modelId="{091D0A37-0025-4AF5-9B79-8B5EB6CFB026}" type="presParOf" srcId="{83F6731A-89BA-4710-BFFE-3F687E287179}" destId="{BC99C790-F6FB-496C-8715-249CF662DDBD}" srcOrd="0" destOrd="0" presId="urn:microsoft.com/office/officeart/2008/layout/VerticalCurvedList"/>
    <dgm:cxn modelId="{02B6B1C8-8CB0-4FDC-9955-98572C99A527}" type="presParOf" srcId="{0D681233-DA24-4AEF-820A-C7C28927E893}" destId="{305C110B-C08B-4F06-88FF-898A10DF4A3A}" srcOrd="7" destOrd="0" presId="urn:microsoft.com/office/officeart/2008/layout/VerticalCurvedList"/>
    <dgm:cxn modelId="{235B2A4F-3B72-4508-A95F-B46998C67EBA}" type="presParOf" srcId="{0D681233-DA24-4AEF-820A-C7C28927E893}" destId="{5B294B13-52CD-4E82-B485-607692C5B6E2}" srcOrd="8" destOrd="0" presId="urn:microsoft.com/office/officeart/2008/layout/VerticalCurvedList"/>
    <dgm:cxn modelId="{DC875139-1D40-4941-8AA6-BB0D14530029}" type="presParOf" srcId="{5B294B13-52CD-4E82-B485-607692C5B6E2}" destId="{A08A6881-44C9-42BF-B3D2-BB0AB9552B6D}" srcOrd="0" destOrd="0" presId="urn:microsoft.com/office/officeart/2008/layout/VerticalCurvedList"/>
    <dgm:cxn modelId="{7190C711-C3BB-4B66-8659-28A8CA1C7D6D}" type="presParOf" srcId="{0D681233-DA24-4AEF-820A-C7C28927E893}" destId="{E1D776F2-B95A-4E07-A07C-20431B110F0A}" srcOrd="9" destOrd="0" presId="urn:microsoft.com/office/officeart/2008/layout/VerticalCurvedList"/>
    <dgm:cxn modelId="{84327E15-197E-48BA-AEAF-A6A59BE1434C}" type="presParOf" srcId="{0D681233-DA24-4AEF-820A-C7C28927E893}" destId="{345E22ED-BDA3-4386-A2F4-058B52CCAC57}" srcOrd="10" destOrd="0" presId="urn:microsoft.com/office/officeart/2008/layout/VerticalCurvedList"/>
    <dgm:cxn modelId="{07D3EA4B-2DA2-4BD2-9E12-D29CEA0F538D}" type="presParOf" srcId="{345E22ED-BDA3-4386-A2F4-058B52CCAC57}" destId="{278997BF-FD00-49B0-9644-EDC0DB6A82C3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3605FDA-58BA-4EB2-AD39-A0F7A4CA1DA8}" type="doc">
      <dgm:prSet loTypeId="urn:microsoft.com/office/officeart/2005/8/layout/cycle2" loCatId="cycle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B8A9B901-29C4-4FA5-9068-3631AAC79649}">
      <dgm:prSet phldrT="[Text]" custT="1"/>
      <dgm:spPr/>
      <dgm:t>
        <a:bodyPr/>
        <a:lstStyle/>
        <a:p>
          <a:endParaRPr lang="en-US" sz="2400" dirty="0"/>
        </a:p>
      </dgm:t>
    </dgm:pt>
    <dgm:pt modelId="{C3F767C9-265E-4575-8BA3-2F1B67E21393}" type="parTrans" cxnId="{2D12536F-F61E-405B-AD03-F88254BD9087}">
      <dgm:prSet/>
      <dgm:spPr/>
      <dgm:t>
        <a:bodyPr/>
        <a:lstStyle/>
        <a:p>
          <a:endParaRPr lang="en-US"/>
        </a:p>
      </dgm:t>
    </dgm:pt>
    <dgm:pt modelId="{25C6F019-C9D7-4BD7-854A-EB9E67A6C8D4}" type="sibTrans" cxnId="{2D12536F-F61E-405B-AD03-F88254BD9087}">
      <dgm:prSet/>
      <dgm:spPr/>
      <dgm:t>
        <a:bodyPr/>
        <a:lstStyle/>
        <a:p>
          <a:endParaRPr lang="en-US"/>
        </a:p>
      </dgm:t>
    </dgm:pt>
    <dgm:pt modelId="{61318DED-86DD-48A2-9F58-03FFCB60B4BE}">
      <dgm:prSet phldrT="[Text]" custT="1"/>
      <dgm:spPr/>
      <dgm:t>
        <a:bodyPr/>
        <a:lstStyle/>
        <a:p>
          <a:r>
            <a:rPr lang="en-US" sz="2000" dirty="0"/>
            <a:t>MDR Form within 24 hours  </a:t>
          </a:r>
        </a:p>
      </dgm:t>
    </dgm:pt>
    <dgm:pt modelId="{12F30623-2052-4091-827F-BD07962E5BBC}" type="parTrans" cxnId="{A5DAD94C-6352-4B48-96CC-23B42832F3D8}">
      <dgm:prSet/>
      <dgm:spPr/>
      <dgm:t>
        <a:bodyPr/>
        <a:lstStyle/>
        <a:p>
          <a:endParaRPr lang="en-US"/>
        </a:p>
      </dgm:t>
    </dgm:pt>
    <dgm:pt modelId="{C0F861FC-38DC-43B1-844B-76CA438ED9EB}" type="sibTrans" cxnId="{A5DAD94C-6352-4B48-96CC-23B42832F3D8}">
      <dgm:prSet/>
      <dgm:spPr/>
      <dgm:t>
        <a:bodyPr/>
        <a:lstStyle/>
        <a:p>
          <a:endParaRPr lang="en-US"/>
        </a:p>
      </dgm:t>
    </dgm:pt>
    <dgm:pt modelId="{0C2D0829-E108-4BF0-854F-D293ED4F8C6F}">
      <dgm:prSet/>
      <dgm:spPr/>
      <dgm:t>
        <a:bodyPr/>
        <a:lstStyle/>
        <a:p>
          <a:endParaRPr lang="en-US" dirty="0"/>
        </a:p>
      </dgm:t>
    </dgm:pt>
    <dgm:pt modelId="{21CBF588-F0BA-494C-BB31-C81F063EEBEB}" type="parTrans" cxnId="{CC5AC5DF-5D36-4699-8F11-FB4328C4A9D6}">
      <dgm:prSet/>
      <dgm:spPr/>
      <dgm:t>
        <a:bodyPr/>
        <a:lstStyle/>
        <a:p>
          <a:endParaRPr lang="en-US"/>
        </a:p>
      </dgm:t>
    </dgm:pt>
    <dgm:pt modelId="{D70B0ABA-C5D1-46EC-8696-DA1D7413737D}" type="sibTrans" cxnId="{CC5AC5DF-5D36-4699-8F11-FB4328C4A9D6}">
      <dgm:prSet/>
      <dgm:spPr/>
      <dgm:t>
        <a:bodyPr/>
        <a:lstStyle/>
        <a:p>
          <a:endParaRPr lang="en-US"/>
        </a:p>
      </dgm:t>
    </dgm:pt>
    <dgm:pt modelId="{86A886FA-AD71-422D-9B09-9B0F1E6362D7}">
      <dgm:prSet/>
      <dgm:spPr/>
      <dgm:t>
        <a:bodyPr/>
        <a:lstStyle/>
        <a:p>
          <a:endParaRPr lang="en-US" dirty="0"/>
        </a:p>
      </dgm:t>
    </dgm:pt>
    <dgm:pt modelId="{0C7D9FE0-479F-475A-8780-FF4BF9E8955C}" type="parTrans" cxnId="{F25AFADF-285D-4B45-9405-FA4A09BA7A16}">
      <dgm:prSet/>
      <dgm:spPr/>
      <dgm:t>
        <a:bodyPr/>
        <a:lstStyle/>
        <a:p>
          <a:endParaRPr lang="en-US"/>
        </a:p>
      </dgm:t>
    </dgm:pt>
    <dgm:pt modelId="{D8E701BE-A443-42A9-9E84-839E52132873}" type="sibTrans" cxnId="{F25AFADF-285D-4B45-9405-FA4A09BA7A16}">
      <dgm:prSet/>
      <dgm:spPr/>
      <dgm:t>
        <a:bodyPr/>
        <a:lstStyle/>
        <a:p>
          <a:endParaRPr lang="en-US"/>
        </a:p>
      </dgm:t>
    </dgm:pt>
    <dgm:pt modelId="{E82A28D3-826A-40C5-9A65-33C92C9227FF}">
      <dgm:prSet phldrT="[Text]" phldr="1"/>
      <dgm:spPr/>
      <dgm:t>
        <a:bodyPr/>
        <a:lstStyle/>
        <a:p>
          <a:endParaRPr lang="en-US" dirty="0"/>
        </a:p>
      </dgm:t>
    </dgm:pt>
    <dgm:pt modelId="{CF1E279B-055E-4618-B79C-056C79F210F1}" type="sibTrans" cxnId="{1BDDD8D3-851C-4248-8E40-4E16C818077F}">
      <dgm:prSet/>
      <dgm:spPr>
        <a:solidFill>
          <a:schemeClr val="bg1"/>
        </a:solidFill>
      </dgm:spPr>
      <dgm:t>
        <a:bodyPr/>
        <a:lstStyle/>
        <a:p>
          <a:endParaRPr lang="en-US"/>
        </a:p>
      </dgm:t>
    </dgm:pt>
    <dgm:pt modelId="{DCA96D88-7982-481A-9053-54E096AB7DBE}" type="parTrans" cxnId="{1BDDD8D3-851C-4248-8E40-4E16C818077F}">
      <dgm:prSet/>
      <dgm:spPr/>
      <dgm:t>
        <a:bodyPr/>
        <a:lstStyle/>
        <a:p>
          <a:endParaRPr lang="en-US"/>
        </a:p>
      </dgm:t>
    </dgm:pt>
    <dgm:pt modelId="{C5F5E226-014C-4F0F-BB8D-E0A5ACEB2C7D}">
      <dgm:prSet/>
      <dgm:spPr/>
      <dgm:t>
        <a:bodyPr/>
        <a:lstStyle/>
        <a:p>
          <a:endParaRPr lang="en-US" dirty="0"/>
        </a:p>
      </dgm:t>
    </dgm:pt>
    <dgm:pt modelId="{141050BF-C2AA-4590-8A5C-431CD7488EF0}" type="parTrans" cxnId="{ACD70ED0-69F3-41B4-B510-67675A85F5DC}">
      <dgm:prSet/>
      <dgm:spPr/>
      <dgm:t>
        <a:bodyPr/>
        <a:lstStyle/>
        <a:p>
          <a:endParaRPr lang="en-US"/>
        </a:p>
      </dgm:t>
    </dgm:pt>
    <dgm:pt modelId="{48499783-C66E-4CD4-A32B-74A4379D3ECB}" type="sibTrans" cxnId="{ACD70ED0-69F3-41B4-B510-67675A85F5DC}">
      <dgm:prSet/>
      <dgm:spPr>
        <a:solidFill>
          <a:srgbClr val="FF0000"/>
        </a:solidFill>
      </dgm:spPr>
      <dgm:t>
        <a:bodyPr/>
        <a:lstStyle/>
        <a:p>
          <a:endParaRPr lang="en-US"/>
        </a:p>
      </dgm:t>
    </dgm:pt>
    <dgm:pt modelId="{09BFB229-9957-49BC-8DD1-2D8C0701E034}" type="pres">
      <dgm:prSet presAssocID="{23605FDA-58BA-4EB2-AD39-A0F7A4CA1DA8}" presName="cycle" presStyleCnt="0">
        <dgm:presLayoutVars>
          <dgm:dir/>
          <dgm:resizeHandles val="exact"/>
        </dgm:presLayoutVars>
      </dgm:prSet>
      <dgm:spPr/>
    </dgm:pt>
    <dgm:pt modelId="{F8F30EFD-5BFC-4463-B7A0-24991FE284CD}" type="pres">
      <dgm:prSet presAssocID="{B8A9B901-29C4-4FA5-9068-3631AAC79649}" presName="node" presStyleLbl="node1" presStyleIdx="0" presStyleCnt="6" custRadScaleRad="100840" custRadScaleInc="5373">
        <dgm:presLayoutVars>
          <dgm:bulletEnabled val="1"/>
        </dgm:presLayoutVars>
      </dgm:prSet>
      <dgm:spPr/>
    </dgm:pt>
    <dgm:pt modelId="{A92E5084-CDC9-4F43-B931-B8D90AFC56F8}" type="pres">
      <dgm:prSet presAssocID="{25C6F019-C9D7-4BD7-854A-EB9E67A6C8D4}" presName="sibTrans" presStyleLbl="sibTrans2D1" presStyleIdx="0" presStyleCnt="6"/>
      <dgm:spPr/>
    </dgm:pt>
    <dgm:pt modelId="{C2562312-3210-4192-9C0E-2A5E2004F44B}" type="pres">
      <dgm:prSet presAssocID="{25C6F019-C9D7-4BD7-854A-EB9E67A6C8D4}" presName="connectorText" presStyleLbl="sibTrans2D1" presStyleIdx="0" presStyleCnt="6"/>
      <dgm:spPr/>
    </dgm:pt>
    <dgm:pt modelId="{081241A2-418B-48CC-A507-7C59A4B42523}" type="pres">
      <dgm:prSet presAssocID="{61318DED-86DD-48A2-9F58-03FFCB60B4BE}" presName="node" presStyleLbl="node1" presStyleIdx="1" presStyleCnt="6" custScaleX="116898" custScaleY="92180">
        <dgm:presLayoutVars>
          <dgm:bulletEnabled val="1"/>
        </dgm:presLayoutVars>
      </dgm:prSet>
      <dgm:spPr/>
    </dgm:pt>
    <dgm:pt modelId="{250CDE41-C55B-4664-B5E3-2B55F7364E29}" type="pres">
      <dgm:prSet presAssocID="{C0F861FC-38DC-43B1-844B-76CA438ED9EB}" presName="sibTrans" presStyleLbl="sibTrans2D1" presStyleIdx="1" presStyleCnt="6"/>
      <dgm:spPr/>
    </dgm:pt>
    <dgm:pt modelId="{9467BA84-0177-45AD-ACB3-D7760A35E2F4}" type="pres">
      <dgm:prSet presAssocID="{C0F861FC-38DC-43B1-844B-76CA438ED9EB}" presName="connectorText" presStyleLbl="sibTrans2D1" presStyleIdx="1" presStyleCnt="6"/>
      <dgm:spPr/>
    </dgm:pt>
    <dgm:pt modelId="{59FED95C-ABBB-4821-8968-D6EF59AAAAB8}" type="pres">
      <dgm:prSet presAssocID="{86A886FA-AD71-422D-9B09-9B0F1E6362D7}" presName="node" presStyleLbl="node1" presStyleIdx="2" presStyleCnt="6">
        <dgm:presLayoutVars>
          <dgm:bulletEnabled val="1"/>
        </dgm:presLayoutVars>
      </dgm:prSet>
      <dgm:spPr/>
    </dgm:pt>
    <dgm:pt modelId="{D92986BD-80EA-45D7-B7A3-ED395C019287}" type="pres">
      <dgm:prSet presAssocID="{D8E701BE-A443-42A9-9E84-839E52132873}" presName="sibTrans" presStyleLbl="sibTrans2D1" presStyleIdx="2" presStyleCnt="6" custLinFactNeighborX="-39400" custLinFactNeighborY="27146"/>
      <dgm:spPr/>
    </dgm:pt>
    <dgm:pt modelId="{655A371D-1699-4BDC-9A13-25C50B7FE594}" type="pres">
      <dgm:prSet presAssocID="{D8E701BE-A443-42A9-9E84-839E52132873}" presName="connectorText" presStyleLbl="sibTrans2D1" presStyleIdx="2" presStyleCnt="6"/>
      <dgm:spPr/>
    </dgm:pt>
    <dgm:pt modelId="{C607B789-35CE-4646-B874-3BC36765AD8D}" type="pres">
      <dgm:prSet presAssocID="{E82A28D3-826A-40C5-9A65-33C92C9227FF}" presName="node" presStyleLbl="node1" presStyleIdx="3" presStyleCnt="6">
        <dgm:presLayoutVars>
          <dgm:bulletEnabled val="1"/>
        </dgm:presLayoutVars>
      </dgm:prSet>
      <dgm:spPr/>
    </dgm:pt>
    <dgm:pt modelId="{61565CD9-AE1B-45F7-9AEF-9222FF1891B0}" type="pres">
      <dgm:prSet presAssocID="{CF1E279B-055E-4618-B79C-056C79F210F1}" presName="sibTrans" presStyleLbl="sibTrans2D1" presStyleIdx="3" presStyleCnt="6"/>
      <dgm:spPr/>
    </dgm:pt>
    <dgm:pt modelId="{56D4837B-AB13-4083-9B6D-4ED5445F129F}" type="pres">
      <dgm:prSet presAssocID="{CF1E279B-055E-4618-B79C-056C79F210F1}" presName="connectorText" presStyleLbl="sibTrans2D1" presStyleIdx="3" presStyleCnt="6"/>
      <dgm:spPr/>
    </dgm:pt>
    <dgm:pt modelId="{26917AD5-2644-4EC7-B001-12F765D78D72}" type="pres">
      <dgm:prSet presAssocID="{C5F5E226-014C-4F0F-BB8D-E0A5ACEB2C7D}" presName="node" presStyleLbl="node1" presStyleIdx="4" presStyleCnt="6" custRadScaleRad="122411" custRadScaleInc="-3387">
        <dgm:presLayoutVars>
          <dgm:bulletEnabled val="1"/>
        </dgm:presLayoutVars>
      </dgm:prSet>
      <dgm:spPr/>
    </dgm:pt>
    <dgm:pt modelId="{3B3D670B-D4DA-48EB-B4C0-5D9AFABDA00C}" type="pres">
      <dgm:prSet presAssocID="{48499783-C66E-4CD4-A32B-74A4379D3ECB}" presName="sibTrans" presStyleLbl="sibTrans2D1" presStyleIdx="4" presStyleCnt="6" custLinFactNeighborX="-59077" custLinFactNeighborY="3878"/>
      <dgm:spPr/>
    </dgm:pt>
    <dgm:pt modelId="{4C45F2AD-D2E8-4B7E-90EB-FC7F2BB8DC4E}" type="pres">
      <dgm:prSet presAssocID="{48499783-C66E-4CD4-A32B-74A4379D3ECB}" presName="connectorText" presStyleLbl="sibTrans2D1" presStyleIdx="4" presStyleCnt="6"/>
      <dgm:spPr/>
    </dgm:pt>
    <dgm:pt modelId="{41A31973-89BB-4357-AF07-0AC380069F02}" type="pres">
      <dgm:prSet presAssocID="{0C2D0829-E108-4BF0-854F-D293ED4F8C6F}" presName="node" presStyleLbl="node1" presStyleIdx="5" presStyleCnt="6">
        <dgm:presLayoutVars>
          <dgm:bulletEnabled val="1"/>
        </dgm:presLayoutVars>
      </dgm:prSet>
      <dgm:spPr/>
    </dgm:pt>
    <dgm:pt modelId="{4E2ED57B-5957-4DE5-BA4C-972CF3FB5C54}" type="pres">
      <dgm:prSet presAssocID="{D70B0ABA-C5D1-46EC-8696-DA1D7413737D}" presName="sibTrans" presStyleLbl="sibTrans2D1" presStyleIdx="5" presStyleCnt="6"/>
      <dgm:spPr/>
    </dgm:pt>
    <dgm:pt modelId="{AB5BB345-AB70-43F9-8192-7F4FFE0B0A1B}" type="pres">
      <dgm:prSet presAssocID="{D70B0ABA-C5D1-46EC-8696-DA1D7413737D}" presName="connectorText" presStyleLbl="sibTrans2D1" presStyleIdx="5" presStyleCnt="6"/>
      <dgm:spPr/>
    </dgm:pt>
  </dgm:ptLst>
  <dgm:cxnLst>
    <dgm:cxn modelId="{C5F5F804-DE0F-4225-8118-27CA3F5E9C95}" type="presOf" srcId="{D70B0ABA-C5D1-46EC-8696-DA1D7413737D}" destId="{4E2ED57B-5957-4DE5-BA4C-972CF3FB5C54}" srcOrd="0" destOrd="0" presId="urn:microsoft.com/office/officeart/2005/8/layout/cycle2"/>
    <dgm:cxn modelId="{43BFAB10-9DFE-4569-BBA0-56D4692CADA4}" type="presOf" srcId="{48499783-C66E-4CD4-A32B-74A4379D3ECB}" destId="{3B3D670B-D4DA-48EB-B4C0-5D9AFABDA00C}" srcOrd="0" destOrd="0" presId="urn:microsoft.com/office/officeart/2005/8/layout/cycle2"/>
    <dgm:cxn modelId="{6F512D42-4B37-460C-9946-AF260BFB1EB6}" type="presOf" srcId="{86A886FA-AD71-422D-9B09-9B0F1E6362D7}" destId="{59FED95C-ABBB-4821-8968-D6EF59AAAAB8}" srcOrd="0" destOrd="0" presId="urn:microsoft.com/office/officeart/2005/8/layout/cycle2"/>
    <dgm:cxn modelId="{1446D566-A509-43E7-BC5A-4CCD1A03A1AC}" type="presOf" srcId="{C5F5E226-014C-4F0F-BB8D-E0A5ACEB2C7D}" destId="{26917AD5-2644-4EC7-B001-12F765D78D72}" srcOrd="0" destOrd="0" presId="urn:microsoft.com/office/officeart/2005/8/layout/cycle2"/>
    <dgm:cxn modelId="{FD37E34A-50E1-4D8A-840C-B7D3DD5F8B70}" type="presOf" srcId="{48499783-C66E-4CD4-A32B-74A4379D3ECB}" destId="{4C45F2AD-D2E8-4B7E-90EB-FC7F2BB8DC4E}" srcOrd="1" destOrd="0" presId="urn:microsoft.com/office/officeart/2005/8/layout/cycle2"/>
    <dgm:cxn modelId="{7EDD166B-BE3C-43E0-A8FE-84036DDAEF4D}" type="presOf" srcId="{D70B0ABA-C5D1-46EC-8696-DA1D7413737D}" destId="{AB5BB345-AB70-43F9-8192-7F4FFE0B0A1B}" srcOrd="1" destOrd="0" presId="urn:microsoft.com/office/officeart/2005/8/layout/cycle2"/>
    <dgm:cxn modelId="{A5DAD94C-6352-4B48-96CC-23B42832F3D8}" srcId="{23605FDA-58BA-4EB2-AD39-A0F7A4CA1DA8}" destId="{61318DED-86DD-48A2-9F58-03FFCB60B4BE}" srcOrd="1" destOrd="0" parTransId="{12F30623-2052-4091-827F-BD07962E5BBC}" sibTransId="{C0F861FC-38DC-43B1-844B-76CA438ED9EB}"/>
    <dgm:cxn modelId="{5A01126E-BB5C-43DC-9CE5-7C6BAAC7C0D9}" type="presOf" srcId="{D8E701BE-A443-42A9-9E84-839E52132873}" destId="{655A371D-1699-4BDC-9A13-25C50B7FE594}" srcOrd="1" destOrd="0" presId="urn:microsoft.com/office/officeart/2005/8/layout/cycle2"/>
    <dgm:cxn modelId="{1FEAB64E-1B77-43A1-8FD5-0C558B4CF609}" type="presOf" srcId="{25C6F019-C9D7-4BD7-854A-EB9E67A6C8D4}" destId="{C2562312-3210-4192-9C0E-2A5E2004F44B}" srcOrd="1" destOrd="0" presId="urn:microsoft.com/office/officeart/2005/8/layout/cycle2"/>
    <dgm:cxn modelId="{2D12536F-F61E-405B-AD03-F88254BD9087}" srcId="{23605FDA-58BA-4EB2-AD39-A0F7A4CA1DA8}" destId="{B8A9B901-29C4-4FA5-9068-3631AAC79649}" srcOrd="0" destOrd="0" parTransId="{C3F767C9-265E-4575-8BA3-2F1B67E21393}" sibTransId="{25C6F019-C9D7-4BD7-854A-EB9E67A6C8D4}"/>
    <dgm:cxn modelId="{3A984977-FFD6-4B14-8D12-271DA4179A5B}" type="presOf" srcId="{CF1E279B-055E-4618-B79C-056C79F210F1}" destId="{61565CD9-AE1B-45F7-9AEF-9222FF1891B0}" srcOrd="0" destOrd="0" presId="urn:microsoft.com/office/officeart/2005/8/layout/cycle2"/>
    <dgm:cxn modelId="{E7D9A457-8F83-4F93-8634-C4E9C4113D8A}" type="presOf" srcId="{0C2D0829-E108-4BF0-854F-D293ED4F8C6F}" destId="{41A31973-89BB-4357-AF07-0AC380069F02}" srcOrd="0" destOrd="0" presId="urn:microsoft.com/office/officeart/2005/8/layout/cycle2"/>
    <dgm:cxn modelId="{A999257A-33DB-46A9-A011-2CF9B22ACBB0}" type="presOf" srcId="{B8A9B901-29C4-4FA5-9068-3631AAC79649}" destId="{F8F30EFD-5BFC-4463-B7A0-24991FE284CD}" srcOrd="0" destOrd="0" presId="urn:microsoft.com/office/officeart/2005/8/layout/cycle2"/>
    <dgm:cxn modelId="{1459839B-0F60-4B5D-AAF0-AE62364E3496}" type="presOf" srcId="{25C6F019-C9D7-4BD7-854A-EB9E67A6C8D4}" destId="{A92E5084-CDC9-4F43-B931-B8D90AFC56F8}" srcOrd="0" destOrd="0" presId="urn:microsoft.com/office/officeart/2005/8/layout/cycle2"/>
    <dgm:cxn modelId="{B59684A7-CC5F-450A-BDF3-5A9DAC7368E8}" type="presOf" srcId="{61318DED-86DD-48A2-9F58-03FFCB60B4BE}" destId="{081241A2-418B-48CC-A507-7C59A4B42523}" srcOrd="0" destOrd="0" presId="urn:microsoft.com/office/officeart/2005/8/layout/cycle2"/>
    <dgm:cxn modelId="{F632E6B0-291E-4882-87B1-985FF7008585}" type="presOf" srcId="{D8E701BE-A443-42A9-9E84-839E52132873}" destId="{D92986BD-80EA-45D7-B7A3-ED395C019287}" srcOrd="0" destOrd="0" presId="urn:microsoft.com/office/officeart/2005/8/layout/cycle2"/>
    <dgm:cxn modelId="{63283BC2-C392-4153-AA0D-284F03149473}" type="presOf" srcId="{C0F861FC-38DC-43B1-844B-76CA438ED9EB}" destId="{250CDE41-C55B-4664-B5E3-2B55F7364E29}" srcOrd="0" destOrd="0" presId="urn:microsoft.com/office/officeart/2005/8/layout/cycle2"/>
    <dgm:cxn modelId="{5E6136C9-C16A-437A-93F3-8F3511925825}" type="presOf" srcId="{C0F861FC-38DC-43B1-844B-76CA438ED9EB}" destId="{9467BA84-0177-45AD-ACB3-D7760A35E2F4}" srcOrd="1" destOrd="0" presId="urn:microsoft.com/office/officeart/2005/8/layout/cycle2"/>
    <dgm:cxn modelId="{39EFDBCC-B410-494E-A084-D729650101A4}" type="presOf" srcId="{E82A28D3-826A-40C5-9A65-33C92C9227FF}" destId="{C607B789-35CE-4646-B874-3BC36765AD8D}" srcOrd="0" destOrd="0" presId="urn:microsoft.com/office/officeart/2005/8/layout/cycle2"/>
    <dgm:cxn modelId="{E53C37CF-1DD8-439D-97BC-687C29DA9F8A}" type="presOf" srcId="{23605FDA-58BA-4EB2-AD39-A0F7A4CA1DA8}" destId="{09BFB229-9957-49BC-8DD1-2D8C0701E034}" srcOrd="0" destOrd="0" presId="urn:microsoft.com/office/officeart/2005/8/layout/cycle2"/>
    <dgm:cxn modelId="{ACD70ED0-69F3-41B4-B510-67675A85F5DC}" srcId="{23605FDA-58BA-4EB2-AD39-A0F7A4CA1DA8}" destId="{C5F5E226-014C-4F0F-BB8D-E0A5ACEB2C7D}" srcOrd="4" destOrd="0" parTransId="{141050BF-C2AA-4590-8A5C-431CD7488EF0}" sibTransId="{48499783-C66E-4CD4-A32B-74A4379D3ECB}"/>
    <dgm:cxn modelId="{1BDDD8D3-851C-4248-8E40-4E16C818077F}" srcId="{23605FDA-58BA-4EB2-AD39-A0F7A4CA1DA8}" destId="{E82A28D3-826A-40C5-9A65-33C92C9227FF}" srcOrd="3" destOrd="0" parTransId="{DCA96D88-7982-481A-9053-54E096AB7DBE}" sibTransId="{CF1E279B-055E-4618-B79C-056C79F210F1}"/>
    <dgm:cxn modelId="{CC5AC5DF-5D36-4699-8F11-FB4328C4A9D6}" srcId="{23605FDA-58BA-4EB2-AD39-A0F7A4CA1DA8}" destId="{0C2D0829-E108-4BF0-854F-D293ED4F8C6F}" srcOrd="5" destOrd="0" parTransId="{21CBF588-F0BA-494C-BB31-C81F063EEBEB}" sibTransId="{D70B0ABA-C5D1-46EC-8696-DA1D7413737D}"/>
    <dgm:cxn modelId="{F25AFADF-285D-4B45-9405-FA4A09BA7A16}" srcId="{23605FDA-58BA-4EB2-AD39-A0F7A4CA1DA8}" destId="{86A886FA-AD71-422D-9B09-9B0F1E6362D7}" srcOrd="2" destOrd="0" parTransId="{0C7D9FE0-479F-475A-8780-FF4BF9E8955C}" sibTransId="{D8E701BE-A443-42A9-9E84-839E52132873}"/>
    <dgm:cxn modelId="{DF85B1E4-CEAF-4EFE-8326-1E5E3C2C187E}" type="presOf" srcId="{CF1E279B-055E-4618-B79C-056C79F210F1}" destId="{56D4837B-AB13-4083-9B6D-4ED5445F129F}" srcOrd="1" destOrd="0" presId="urn:microsoft.com/office/officeart/2005/8/layout/cycle2"/>
    <dgm:cxn modelId="{4335853D-0FE4-4FED-A558-D5CC7A1358A4}" type="presParOf" srcId="{09BFB229-9957-49BC-8DD1-2D8C0701E034}" destId="{F8F30EFD-5BFC-4463-B7A0-24991FE284CD}" srcOrd="0" destOrd="0" presId="urn:microsoft.com/office/officeart/2005/8/layout/cycle2"/>
    <dgm:cxn modelId="{74BD5D5E-B2ED-46B0-B8ED-ACB27D477EE0}" type="presParOf" srcId="{09BFB229-9957-49BC-8DD1-2D8C0701E034}" destId="{A92E5084-CDC9-4F43-B931-B8D90AFC56F8}" srcOrd="1" destOrd="0" presId="urn:microsoft.com/office/officeart/2005/8/layout/cycle2"/>
    <dgm:cxn modelId="{6F991B11-8023-413D-8028-D9335827426A}" type="presParOf" srcId="{A92E5084-CDC9-4F43-B931-B8D90AFC56F8}" destId="{C2562312-3210-4192-9C0E-2A5E2004F44B}" srcOrd="0" destOrd="0" presId="urn:microsoft.com/office/officeart/2005/8/layout/cycle2"/>
    <dgm:cxn modelId="{32F206CF-06AF-4D0E-A3F6-7302E600B154}" type="presParOf" srcId="{09BFB229-9957-49BC-8DD1-2D8C0701E034}" destId="{081241A2-418B-48CC-A507-7C59A4B42523}" srcOrd="2" destOrd="0" presId="urn:microsoft.com/office/officeart/2005/8/layout/cycle2"/>
    <dgm:cxn modelId="{3128FD30-72DC-4289-94A1-97B80B332C18}" type="presParOf" srcId="{09BFB229-9957-49BC-8DD1-2D8C0701E034}" destId="{250CDE41-C55B-4664-B5E3-2B55F7364E29}" srcOrd="3" destOrd="0" presId="urn:microsoft.com/office/officeart/2005/8/layout/cycle2"/>
    <dgm:cxn modelId="{2C52B433-9CA9-4BF9-88DF-42AF4ADA4ECB}" type="presParOf" srcId="{250CDE41-C55B-4664-B5E3-2B55F7364E29}" destId="{9467BA84-0177-45AD-ACB3-D7760A35E2F4}" srcOrd="0" destOrd="0" presId="urn:microsoft.com/office/officeart/2005/8/layout/cycle2"/>
    <dgm:cxn modelId="{4BEEBB5D-D1FE-44E9-970A-9750DFF16014}" type="presParOf" srcId="{09BFB229-9957-49BC-8DD1-2D8C0701E034}" destId="{59FED95C-ABBB-4821-8968-D6EF59AAAAB8}" srcOrd="4" destOrd="0" presId="urn:microsoft.com/office/officeart/2005/8/layout/cycle2"/>
    <dgm:cxn modelId="{B0FF6616-A61F-4C48-9E1A-0767BEEEA83F}" type="presParOf" srcId="{09BFB229-9957-49BC-8DD1-2D8C0701E034}" destId="{D92986BD-80EA-45D7-B7A3-ED395C019287}" srcOrd="5" destOrd="0" presId="urn:microsoft.com/office/officeart/2005/8/layout/cycle2"/>
    <dgm:cxn modelId="{4FEECCBA-F731-46C6-AAFD-1447A71F297D}" type="presParOf" srcId="{D92986BD-80EA-45D7-B7A3-ED395C019287}" destId="{655A371D-1699-4BDC-9A13-25C50B7FE594}" srcOrd="0" destOrd="0" presId="urn:microsoft.com/office/officeart/2005/8/layout/cycle2"/>
    <dgm:cxn modelId="{EC4E899B-2DA2-4987-AB5C-28468C9E9602}" type="presParOf" srcId="{09BFB229-9957-49BC-8DD1-2D8C0701E034}" destId="{C607B789-35CE-4646-B874-3BC36765AD8D}" srcOrd="6" destOrd="0" presId="urn:microsoft.com/office/officeart/2005/8/layout/cycle2"/>
    <dgm:cxn modelId="{2DFAA0E5-B17A-442C-99B3-15D40E03F9AE}" type="presParOf" srcId="{09BFB229-9957-49BC-8DD1-2D8C0701E034}" destId="{61565CD9-AE1B-45F7-9AEF-9222FF1891B0}" srcOrd="7" destOrd="0" presId="urn:microsoft.com/office/officeart/2005/8/layout/cycle2"/>
    <dgm:cxn modelId="{6CE7E463-9607-4DC1-99FD-A3FDF1727160}" type="presParOf" srcId="{61565CD9-AE1B-45F7-9AEF-9222FF1891B0}" destId="{56D4837B-AB13-4083-9B6D-4ED5445F129F}" srcOrd="0" destOrd="0" presId="urn:microsoft.com/office/officeart/2005/8/layout/cycle2"/>
    <dgm:cxn modelId="{7A1C03BD-F282-4D05-8C68-9CCB2E24EF05}" type="presParOf" srcId="{09BFB229-9957-49BC-8DD1-2D8C0701E034}" destId="{26917AD5-2644-4EC7-B001-12F765D78D72}" srcOrd="8" destOrd="0" presId="urn:microsoft.com/office/officeart/2005/8/layout/cycle2"/>
    <dgm:cxn modelId="{1FAA96C1-298B-4C07-B2A9-86FA744C8420}" type="presParOf" srcId="{09BFB229-9957-49BC-8DD1-2D8C0701E034}" destId="{3B3D670B-D4DA-48EB-B4C0-5D9AFABDA00C}" srcOrd="9" destOrd="0" presId="urn:microsoft.com/office/officeart/2005/8/layout/cycle2"/>
    <dgm:cxn modelId="{DCD54720-F81C-4100-A4E6-1CB43A7470E1}" type="presParOf" srcId="{3B3D670B-D4DA-48EB-B4C0-5D9AFABDA00C}" destId="{4C45F2AD-D2E8-4B7E-90EB-FC7F2BB8DC4E}" srcOrd="0" destOrd="0" presId="urn:microsoft.com/office/officeart/2005/8/layout/cycle2"/>
    <dgm:cxn modelId="{430242DE-5407-4F47-A631-0575E0C7A310}" type="presParOf" srcId="{09BFB229-9957-49BC-8DD1-2D8C0701E034}" destId="{41A31973-89BB-4357-AF07-0AC380069F02}" srcOrd="10" destOrd="0" presId="urn:microsoft.com/office/officeart/2005/8/layout/cycle2"/>
    <dgm:cxn modelId="{505D7F44-1253-4163-8948-B3D6DDAFC82B}" type="presParOf" srcId="{09BFB229-9957-49BC-8DD1-2D8C0701E034}" destId="{4E2ED57B-5957-4DE5-BA4C-972CF3FB5C54}" srcOrd="11" destOrd="0" presId="urn:microsoft.com/office/officeart/2005/8/layout/cycle2"/>
    <dgm:cxn modelId="{884CD757-7581-4805-B4E8-B6DCC57FB7EB}" type="presParOf" srcId="{4E2ED57B-5957-4DE5-BA4C-972CF3FB5C54}" destId="{AB5BB345-AB70-43F9-8192-7F4FFE0B0A1B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3605FDA-58BA-4EB2-AD39-A0F7A4CA1DA8}" type="doc">
      <dgm:prSet loTypeId="urn:microsoft.com/office/officeart/2005/8/layout/cycle2" loCatId="cycle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B8A9B901-29C4-4FA5-9068-3631AAC79649}">
      <dgm:prSet phldrT="[Text]" custT="1"/>
      <dgm:spPr/>
      <dgm:t>
        <a:bodyPr/>
        <a:lstStyle/>
        <a:p>
          <a:endParaRPr lang="en-US" sz="2400" dirty="0"/>
        </a:p>
      </dgm:t>
    </dgm:pt>
    <dgm:pt modelId="{C3F767C9-265E-4575-8BA3-2F1B67E21393}" type="parTrans" cxnId="{2D12536F-F61E-405B-AD03-F88254BD9087}">
      <dgm:prSet/>
      <dgm:spPr/>
      <dgm:t>
        <a:bodyPr/>
        <a:lstStyle/>
        <a:p>
          <a:endParaRPr lang="en-US"/>
        </a:p>
      </dgm:t>
    </dgm:pt>
    <dgm:pt modelId="{25C6F019-C9D7-4BD7-854A-EB9E67A6C8D4}" type="sibTrans" cxnId="{2D12536F-F61E-405B-AD03-F88254BD9087}">
      <dgm:prSet/>
      <dgm:spPr/>
      <dgm:t>
        <a:bodyPr/>
        <a:lstStyle/>
        <a:p>
          <a:endParaRPr lang="en-US"/>
        </a:p>
      </dgm:t>
    </dgm:pt>
    <dgm:pt modelId="{61318DED-86DD-48A2-9F58-03FFCB60B4BE}">
      <dgm:prSet phldrT="[Text]" custT="1"/>
      <dgm:spPr/>
      <dgm:t>
        <a:bodyPr/>
        <a:lstStyle/>
        <a:p>
          <a:r>
            <a:rPr lang="en-US" sz="2000" dirty="0"/>
            <a:t>PDR Form within 72 hours  </a:t>
          </a:r>
        </a:p>
      </dgm:t>
    </dgm:pt>
    <dgm:pt modelId="{12F30623-2052-4091-827F-BD07962E5BBC}" type="parTrans" cxnId="{A5DAD94C-6352-4B48-96CC-23B42832F3D8}">
      <dgm:prSet/>
      <dgm:spPr/>
      <dgm:t>
        <a:bodyPr/>
        <a:lstStyle/>
        <a:p>
          <a:endParaRPr lang="en-US"/>
        </a:p>
      </dgm:t>
    </dgm:pt>
    <dgm:pt modelId="{C0F861FC-38DC-43B1-844B-76CA438ED9EB}" type="sibTrans" cxnId="{A5DAD94C-6352-4B48-96CC-23B42832F3D8}">
      <dgm:prSet/>
      <dgm:spPr/>
      <dgm:t>
        <a:bodyPr/>
        <a:lstStyle/>
        <a:p>
          <a:endParaRPr lang="en-US"/>
        </a:p>
      </dgm:t>
    </dgm:pt>
    <dgm:pt modelId="{0C2D0829-E108-4BF0-854F-D293ED4F8C6F}">
      <dgm:prSet/>
      <dgm:spPr/>
      <dgm:t>
        <a:bodyPr/>
        <a:lstStyle/>
        <a:p>
          <a:endParaRPr lang="en-US" dirty="0"/>
        </a:p>
      </dgm:t>
    </dgm:pt>
    <dgm:pt modelId="{21CBF588-F0BA-494C-BB31-C81F063EEBEB}" type="parTrans" cxnId="{CC5AC5DF-5D36-4699-8F11-FB4328C4A9D6}">
      <dgm:prSet/>
      <dgm:spPr/>
      <dgm:t>
        <a:bodyPr/>
        <a:lstStyle/>
        <a:p>
          <a:endParaRPr lang="en-US"/>
        </a:p>
      </dgm:t>
    </dgm:pt>
    <dgm:pt modelId="{D70B0ABA-C5D1-46EC-8696-DA1D7413737D}" type="sibTrans" cxnId="{CC5AC5DF-5D36-4699-8F11-FB4328C4A9D6}">
      <dgm:prSet/>
      <dgm:spPr/>
      <dgm:t>
        <a:bodyPr/>
        <a:lstStyle/>
        <a:p>
          <a:endParaRPr lang="en-US"/>
        </a:p>
      </dgm:t>
    </dgm:pt>
    <dgm:pt modelId="{86A886FA-AD71-422D-9B09-9B0F1E6362D7}">
      <dgm:prSet/>
      <dgm:spPr/>
      <dgm:t>
        <a:bodyPr/>
        <a:lstStyle/>
        <a:p>
          <a:endParaRPr lang="en-US" dirty="0"/>
        </a:p>
      </dgm:t>
    </dgm:pt>
    <dgm:pt modelId="{0C7D9FE0-479F-475A-8780-FF4BF9E8955C}" type="parTrans" cxnId="{F25AFADF-285D-4B45-9405-FA4A09BA7A16}">
      <dgm:prSet/>
      <dgm:spPr/>
      <dgm:t>
        <a:bodyPr/>
        <a:lstStyle/>
        <a:p>
          <a:endParaRPr lang="en-US"/>
        </a:p>
      </dgm:t>
    </dgm:pt>
    <dgm:pt modelId="{D8E701BE-A443-42A9-9E84-839E52132873}" type="sibTrans" cxnId="{F25AFADF-285D-4B45-9405-FA4A09BA7A16}">
      <dgm:prSet/>
      <dgm:spPr/>
      <dgm:t>
        <a:bodyPr/>
        <a:lstStyle/>
        <a:p>
          <a:endParaRPr lang="en-US"/>
        </a:p>
      </dgm:t>
    </dgm:pt>
    <dgm:pt modelId="{E82A28D3-826A-40C5-9A65-33C92C9227FF}">
      <dgm:prSet phldrT="[Text]" phldr="1"/>
      <dgm:spPr/>
      <dgm:t>
        <a:bodyPr/>
        <a:lstStyle/>
        <a:p>
          <a:endParaRPr lang="en-US" dirty="0"/>
        </a:p>
      </dgm:t>
    </dgm:pt>
    <dgm:pt modelId="{CF1E279B-055E-4618-B79C-056C79F210F1}" type="sibTrans" cxnId="{1BDDD8D3-851C-4248-8E40-4E16C818077F}">
      <dgm:prSet/>
      <dgm:spPr>
        <a:solidFill>
          <a:schemeClr val="bg1"/>
        </a:solidFill>
      </dgm:spPr>
      <dgm:t>
        <a:bodyPr/>
        <a:lstStyle/>
        <a:p>
          <a:endParaRPr lang="en-US"/>
        </a:p>
      </dgm:t>
    </dgm:pt>
    <dgm:pt modelId="{DCA96D88-7982-481A-9053-54E096AB7DBE}" type="parTrans" cxnId="{1BDDD8D3-851C-4248-8E40-4E16C818077F}">
      <dgm:prSet/>
      <dgm:spPr/>
      <dgm:t>
        <a:bodyPr/>
        <a:lstStyle/>
        <a:p>
          <a:endParaRPr lang="en-US"/>
        </a:p>
      </dgm:t>
    </dgm:pt>
    <dgm:pt modelId="{C5F5E226-014C-4F0F-BB8D-E0A5ACEB2C7D}">
      <dgm:prSet/>
      <dgm:spPr/>
      <dgm:t>
        <a:bodyPr/>
        <a:lstStyle/>
        <a:p>
          <a:endParaRPr lang="en-US" dirty="0"/>
        </a:p>
      </dgm:t>
    </dgm:pt>
    <dgm:pt modelId="{141050BF-C2AA-4590-8A5C-431CD7488EF0}" type="parTrans" cxnId="{ACD70ED0-69F3-41B4-B510-67675A85F5DC}">
      <dgm:prSet/>
      <dgm:spPr/>
      <dgm:t>
        <a:bodyPr/>
        <a:lstStyle/>
        <a:p>
          <a:endParaRPr lang="en-US"/>
        </a:p>
      </dgm:t>
    </dgm:pt>
    <dgm:pt modelId="{48499783-C66E-4CD4-A32B-74A4379D3ECB}" type="sibTrans" cxnId="{ACD70ED0-69F3-41B4-B510-67675A85F5DC}">
      <dgm:prSet/>
      <dgm:spPr>
        <a:solidFill>
          <a:srgbClr val="FF0000"/>
        </a:solidFill>
      </dgm:spPr>
      <dgm:t>
        <a:bodyPr/>
        <a:lstStyle/>
        <a:p>
          <a:endParaRPr lang="en-US">
            <a:solidFill>
              <a:srgbClr val="FF0000"/>
            </a:solidFill>
          </a:endParaRPr>
        </a:p>
      </dgm:t>
    </dgm:pt>
    <dgm:pt modelId="{09BFB229-9957-49BC-8DD1-2D8C0701E034}" type="pres">
      <dgm:prSet presAssocID="{23605FDA-58BA-4EB2-AD39-A0F7A4CA1DA8}" presName="cycle" presStyleCnt="0">
        <dgm:presLayoutVars>
          <dgm:dir/>
          <dgm:resizeHandles val="exact"/>
        </dgm:presLayoutVars>
      </dgm:prSet>
      <dgm:spPr/>
    </dgm:pt>
    <dgm:pt modelId="{F8F30EFD-5BFC-4463-B7A0-24991FE284CD}" type="pres">
      <dgm:prSet presAssocID="{B8A9B901-29C4-4FA5-9068-3631AAC79649}" presName="node" presStyleLbl="node1" presStyleIdx="0" presStyleCnt="6" custRadScaleRad="100840" custRadScaleInc="5373">
        <dgm:presLayoutVars>
          <dgm:bulletEnabled val="1"/>
        </dgm:presLayoutVars>
      </dgm:prSet>
      <dgm:spPr/>
    </dgm:pt>
    <dgm:pt modelId="{A92E5084-CDC9-4F43-B931-B8D90AFC56F8}" type="pres">
      <dgm:prSet presAssocID="{25C6F019-C9D7-4BD7-854A-EB9E67A6C8D4}" presName="sibTrans" presStyleLbl="sibTrans2D1" presStyleIdx="0" presStyleCnt="6"/>
      <dgm:spPr/>
    </dgm:pt>
    <dgm:pt modelId="{C2562312-3210-4192-9C0E-2A5E2004F44B}" type="pres">
      <dgm:prSet presAssocID="{25C6F019-C9D7-4BD7-854A-EB9E67A6C8D4}" presName="connectorText" presStyleLbl="sibTrans2D1" presStyleIdx="0" presStyleCnt="6"/>
      <dgm:spPr/>
    </dgm:pt>
    <dgm:pt modelId="{081241A2-418B-48CC-A507-7C59A4B42523}" type="pres">
      <dgm:prSet presAssocID="{61318DED-86DD-48A2-9F58-03FFCB60B4BE}" presName="node" presStyleLbl="node1" presStyleIdx="1" presStyleCnt="6" custScaleX="116898" custScaleY="92180">
        <dgm:presLayoutVars>
          <dgm:bulletEnabled val="1"/>
        </dgm:presLayoutVars>
      </dgm:prSet>
      <dgm:spPr/>
    </dgm:pt>
    <dgm:pt modelId="{250CDE41-C55B-4664-B5E3-2B55F7364E29}" type="pres">
      <dgm:prSet presAssocID="{C0F861FC-38DC-43B1-844B-76CA438ED9EB}" presName="sibTrans" presStyleLbl="sibTrans2D1" presStyleIdx="1" presStyleCnt="6"/>
      <dgm:spPr/>
    </dgm:pt>
    <dgm:pt modelId="{9467BA84-0177-45AD-ACB3-D7760A35E2F4}" type="pres">
      <dgm:prSet presAssocID="{C0F861FC-38DC-43B1-844B-76CA438ED9EB}" presName="connectorText" presStyleLbl="sibTrans2D1" presStyleIdx="1" presStyleCnt="6"/>
      <dgm:spPr/>
    </dgm:pt>
    <dgm:pt modelId="{59FED95C-ABBB-4821-8968-D6EF59AAAAB8}" type="pres">
      <dgm:prSet presAssocID="{86A886FA-AD71-422D-9B09-9B0F1E6362D7}" presName="node" presStyleLbl="node1" presStyleIdx="2" presStyleCnt="6">
        <dgm:presLayoutVars>
          <dgm:bulletEnabled val="1"/>
        </dgm:presLayoutVars>
      </dgm:prSet>
      <dgm:spPr/>
    </dgm:pt>
    <dgm:pt modelId="{D92986BD-80EA-45D7-B7A3-ED395C019287}" type="pres">
      <dgm:prSet presAssocID="{D8E701BE-A443-42A9-9E84-839E52132873}" presName="sibTrans" presStyleLbl="sibTrans2D1" presStyleIdx="2" presStyleCnt="6" custLinFactNeighborX="-39400" custLinFactNeighborY="27146"/>
      <dgm:spPr/>
    </dgm:pt>
    <dgm:pt modelId="{655A371D-1699-4BDC-9A13-25C50B7FE594}" type="pres">
      <dgm:prSet presAssocID="{D8E701BE-A443-42A9-9E84-839E52132873}" presName="connectorText" presStyleLbl="sibTrans2D1" presStyleIdx="2" presStyleCnt="6"/>
      <dgm:spPr/>
    </dgm:pt>
    <dgm:pt modelId="{C607B789-35CE-4646-B874-3BC36765AD8D}" type="pres">
      <dgm:prSet presAssocID="{E82A28D3-826A-40C5-9A65-33C92C9227FF}" presName="node" presStyleLbl="node1" presStyleIdx="3" presStyleCnt="6">
        <dgm:presLayoutVars>
          <dgm:bulletEnabled val="1"/>
        </dgm:presLayoutVars>
      </dgm:prSet>
      <dgm:spPr/>
    </dgm:pt>
    <dgm:pt modelId="{61565CD9-AE1B-45F7-9AEF-9222FF1891B0}" type="pres">
      <dgm:prSet presAssocID="{CF1E279B-055E-4618-B79C-056C79F210F1}" presName="sibTrans" presStyleLbl="sibTrans2D1" presStyleIdx="3" presStyleCnt="6"/>
      <dgm:spPr/>
    </dgm:pt>
    <dgm:pt modelId="{56D4837B-AB13-4083-9B6D-4ED5445F129F}" type="pres">
      <dgm:prSet presAssocID="{CF1E279B-055E-4618-B79C-056C79F210F1}" presName="connectorText" presStyleLbl="sibTrans2D1" presStyleIdx="3" presStyleCnt="6"/>
      <dgm:spPr/>
    </dgm:pt>
    <dgm:pt modelId="{26917AD5-2644-4EC7-B001-12F765D78D72}" type="pres">
      <dgm:prSet presAssocID="{C5F5E226-014C-4F0F-BB8D-E0A5ACEB2C7D}" presName="node" presStyleLbl="node1" presStyleIdx="4" presStyleCnt="6" custRadScaleRad="122411" custRadScaleInc="-3387">
        <dgm:presLayoutVars>
          <dgm:bulletEnabled val="1"/>
        </dgm:presLayoutVars>
      </dgm:prSet>
      <dgm:spPr/>
    </dgm:pt>
    <dgm:pt modelId="{3B3D670B-D4DA-48EB-B4C0-5D9AFABDA00C}" type="pres">
      <dgm:prSet presAssocID="{48499783-C66E-4CD4-A32B-74A4379D3ECB}" presName="sibTrans" presStyleLbl="sibTrans2D1" presStyleIdx="4" presStyleCnt="6" custLinFactNeighborX="-59077" custLinFactNeighborY="3878"/>
      <dgm:spPr/>
    </dgm:pt>
    <dgm:pt modelId="{4C45F2AD-D2E8-4B7E-90EB-FC7F2BB8DC4E}" type="pres">
      <dgm:prSet presAssocID="{48499783-C66E-4CD4-A32B-74A4379D3ECB}" presName="connectorText" presStyleLbl="sibTrans2D1" presStyleIdx="4" presStyleCnt="6"/>
      <dgm:spPr/>
    </dgm:pt>
    <dgm:pt modelId="{41A31973-89BB-4357-AF07-0AC380069F02}" type="pres">
      <dgm:prSet presAssocID="{0C2D0829-E108-4BF0-854F-D293ED4F8C6F}" presName="node" presStyleLbl="node1" presStyleIdx="5" presStyleCnt="6">
        <dgm:presLayoutVars>
          <dgm:bulletEnabled val="1"/>
        </dgm:presLayoutVars>
      </dgm:prSet>
      <dgm:spPr/>
    </dgm:pt>
    <dgm:pt modelId="{4E2ED57B-5957-4DE5-BA4C-972CF3FB5C54}" type="pres">
      <dgm:prSet presAssocID="{D70B0ABA-C5D1-46EC-8696-DA1D7413737D}" presName="sibTrans" presStyleLbl="sibTrans2D1" presStyleIdx="5" presStyleCnt="6"/>
      <dgm:spPr/>
    </dgm:pt>
    <dgm:pt modelId="{AB5BB345-AB70-43F9-8192-7F4FFE0B0A1B}" type="pres">
      <dgm:prSet presAssocID="{D70B0ABA-C5D1-46EC-8696-DA1D7413737D}" presName="connectorText" presStyleLbl="sibTrans2D1" presStyleIdx="5" presStyleCnt="6"/>
      <dgm:spPr/>
    </dgm:pt>
  </dgm:ptLst>
  <dgm:cxnLst>
    <dgm:cxn modelId="{C5F5F804-DE0F-4225-8118-27CA3F5E9C95}" type="presOf" srcId="{D70B0ABA-C5D1-46EC-8696-DA1D7413737D}" destId="{4E2ED57B-5957-4DE5-BA4C-972CF3FB5C54}" srcOrd="0" destOrd="0" presId="urn:microsoft.com/office/officeart/2005/8/layout/cycle2"/>
    <dgm:cxn modelId="{43BFAB10-9DFE-4569-BBA0-56D4692CADA4}" type="presOf" srcId="{48499783-C66E-4CD4-A32B-74A4379D3ECB}" destId="{3B3D670B-D4DA-48EB-B4C0-5D9AFABDA00C}" srcOrd="0" destOrd="0" presId="urn:microsoft.com/office/officeart/2005/8/layout/cycle2"/>
    <dgm:cxn modelId="{6F512D42-4B37-460C-9946-AF260BFB1EB6}" type="presOf" srcId="{86A886FA-AD71-422D-9B09-9B0F1E6362D7}" destId="{59FED95C-ABBB-4821-8968-D6EF59AAAAB8}" srcOrd="0" destOrd="0" presId="urn:microsoft.com/office/officeart/2005/8/layout/cycle2"/>
    <dgm:cxn modelId="{1446D566-A509-43E7-BC5A-4CCD1A03A1AC}" type="presOf" srcId="{C5F5E226-014C-4F0F-BB8D-E0A5ACEB2C7D}" destId="{26917AD5-2644-4EC7-B001-12F765D78D72}" srcOrd="0" destOrd="0" presId="urn:microsoft.com/office/officeart/2005/8/layout/cycle2"/>
    <dgm:cxn modelId="{FD37E34A-50E1-4D8A-840C-B7D3DD5F8B70}" type="presOf" srcId="{48499783-C66E-4CD4-A32B-74A4379D3ECB}" destId="{4C45F2AD-D2E8-4B7E-90EB-FC7F2BB8DC4E}" srcOrd="1" destOrd="0" presId="urn:microsoft.com/office/officeart/2005/8/layout/cycle2"/>
    <dgm:cxn modelId="{7EDD166B-BE3C-43E0-A8FE-84036DDAEF4D}" type="presOf" srcId="{D70B0ABA-C5D1-46EC-8696-DA1D7413737D}" destId="{AB5BB345-AB70-43F9-8192-7F4FFE0B0A1B}" srcOrd="1" destOrd="0" presId="urn:microsoft.com/office/officeart/2005/8/layout/cycle2"/>
    <dgm:cxn modelId="{A5DAD94C-6352-4B48-96CC-23B42832F3D8}" srcId="{23605FDA-58BA-4EB2-AD39-A0F7A4CA1DA8}" destId="{61318DED-86DD-48A2-9F58-03FFCB60B4BE}" srcOrd="1" destOrd="0" parTransId="{12F30623-2052-4091-827F-BD07962E5BBC}" sibTransId="{C0F861FC-38DC-43B1-844B-76CA438ED9EB}"/>
    <dgm:cxn modelId="{5A01126E-BB5C-43DC-9CE5-7C6BAAC7C0D9}" type="presOf" srcId="{D8E701BE-A443-42A9-9E84-839E52132873}" destId="{655A371D-1699-4BDC-9A13-25C50B7FE594}" srcOrd="1" destOrd="0" presId="urn:microsoft.com/office/officeart/2005/8/layout/cycle2"/>
    <dgm:cxn modelId="{1FEAB64E-1B77-43A1-8FD5-0C558B4CF609}" type="presOf" srcId="{25C6F019-C9D7-4BD7-854A-EB9E67A6C8D4}" destId="{C2562312-3210-4192-9C0E-2A5E2004F44B}" srcOrd="1" destOrd="0" presId="urn:microsoft.com/office/officeart/2005/8/layout/cycle2"/>
    <dgm:cxn modelId="{2D12536F-F61E-405B-AD03-F88254BD9087}" srcId="{23605FDA-58BA-4EB2-AD39-A0F7A4CA1DA8}" destId="{B8A9B901-29C4-4FA5-9068-3631AAC79649}" srcOrd="0" destOrd="0" parTransId="{C3F767C9-265E-4575-8BA3-2F1B67E21393}" sibTransId="{25C6F019-C9D7-4BD7-854A-EB9E67A6C8D4}"/>
    <dgm:cxn modelId="{3A984977-FFD6-4B14-8D12-271DA4179A5B}" type="presOf" srcId="{CF1E279B-055E-4618-B79C-056C79F210F1}" destId="{61565CD9-AE1B-45F7-9AEF-9222FF1891B0}" srcOrd="0" destOrd="0" presId="urn:microsoft.com/office/officeart/2005/8/layout/cycle2"/>
    <dgm:cxn modelId="{E7D9A457-8F83-4F93-8634-C4E9C4113D8A}" type="presOf" srcId="{0C2D0829-E108-4BF0-854F-D293ED4F8C6F}" destId="{41A31973-89BB-4357-AF07-0AC380069F02}" srcOrd="0" destOrd="0" presId="urn:microsoft.com/office/officeart/2005/8/layout/cycle2"/>
    <dgm:cxn modelId="{A999257A-33DB-46A9-A011-2CF9B22ACBB0}" type="presOf" srcId="{B8A9B901-29C4-4FA5-9068-3631AAC79649}" destId="{F8F30EFD-5BFC-4463-B7A0-24991FE284CD}" srcOrd="0" destOrd="0" presId="urn:microsoft.com/office/officeart/2005/8/layout/cycle2"/>
    <dgm:cxn modelId="{1459839B-0F60-4B5D-AAF0-AE62364E3496}" type="presOf" srcId="{25C6F019-C9D7-4BD7-854A-EB9E67A6C8D4}" destId="{A92E5084-CDC9-4F43-B931-B8D90AFC56F8}" srcOrd="0" destOrd="0" presId="urn:microsoft.com/office/officeart/2005/8/layout/cycle2"/>
    <dgm:cxn modelId="{B59684A7-CC5F-450A-BDF3-5A9DAC7368E8}" type="presOf" srcId="{61318DED-86DD-48A2-9F58-03FFCB60B4BE}" destId="{081241A2-418B-48CC-A507-7C59A4B42523}" srcOrd="0" destOrd="0" presId="urn:microsoft.com/office/officeart/2005/8/layout/cycle2"/>
    <dgm:cxn modelId="{F632E6B0-291E-4882-87B1-985FF7008585}" type="presOf" srcId="{D8E701BE-A443-42A9-9E84-839E52132873}" destId="{D92986BD-80EA-45D7-B7A3-ED395C019287}" srcOrd="0" destOrd="0" presId="urn:microsoft.com/office/officeart/2005/8/layout/cycle2"/>
    <dgm:cxn modelId="{63283BC2-C392-4153-AA0D-284F03149473}" type="presOf" srcId="{C0F861FC-38DC-43B1-844B-76CA438ED9EB}" destId="{250CDE41-C55B-4664-B5E3-2B55F7364E29}" srcOrd="0" destOrd="0" presId="urn:microsoft.com/office/officeart/2005/8/layout/cycle2"/>
    <dgm:cxn modelId="{5E6136C9-C16A-437A-93F3-8F3511925825}" type="presOf" srcId="{C0F861FC-38DC-43B1-844B-76CA438ED9EB}" destId="{9467BA84-0177-45AD-ACB3-D7760A35E2F4}" srcOrd="1" destOrd="0" presId="urn:microsoft.com/office/officeart/2005/8/layout/cycle2"/>
    <dgm:cxn modelId="{39EFDBCC-B410-494E-A084-D729650101A4}" type="presOf" srcId="{E82A28D3-826A-40C5-9A65-33C92C9227FF}" destId="{C607B789-35CE-4646-B874-3BC36765AD8D}" srcOrd="0" destOrd="0" presId="urn:microsoft.com/office/officeart/2005/8/layout/cycle2"/>
    <dgm:cxn modelId="{E53C37CF-1DD8-439D-97BC-687C29DA9F8A}" type="presOf" srcId="{23605FDA-58BA-4EB2-AD39-A0F7A4CA1DA8}" destId="{09BFB229-9957-49BC-8DD1-2D8C0701E034}" srcOrd="0" destOrd="0" presId="urn:microsoft.com/office/officeart/2005/8/layout/cycle2"/>
    <dgm:cxn modelId="{ACD70ED0-69F3-41B4-B510-67675A85F5DC}" srcId="{23605FDA-58BA-4EB2-AD39-A0F7A4CA1DA8}" destId="{C5F5E226-014C-4F0F-BB8D-E0A5ACEB2C7D}" srcOrd="4" destOrd="0" parTransId="{141050BF-C2AA-4590-8A5C-431CD7488EF0}" sibTransId="{48499783-C66E-4CD4-A32B-74A4379D3ECB}"/>
    <dgm:cxn modelId="{1BDDD8D3-851C-4248-8E40-4E16C818077F}" srcId="{23605FDA-58BA-4EB2-AD39-A0F7A4CA1DA8}" destId="{E82A28D3-826A-40C5-9A65-33C92C9227FF}" srcOrd="3" destOrd="0" parTransId="{DCA96D88-7982-481A-9053-54E096AB7DBE}" sibTransId="{CF1E279B-055E-4618-B79C-056C79F210F1}"/>
    <dgm:cxn modelId="{CC5AC5DF-5D36-4699-8F11-FB4328C4A9D6}" srcId="{23605FDA-58BA-4EB2-AD39-A0F7A4CA1DA8}" destId="{0C2D0829-E108-4BF0-854F-D293ED4F8C6F}" srcOrd="5" destOrd="0" parTransId="{21CBF588-F0BA-494C-BB31-C81F063EEBEB}" sibTransId="{D70B0ABA-C5D1-46EC-8696-DA1D7413737D}"/>
    <dgm:cxn modelId="{F25AFADF-285D-4B45-9405-FA4A09BA7A16}" srcId="{23605FDA-58BA-4EB2-AD39-A0F7A4CA1DA8}" destId="{86A886FA-AD71-422D-9B09-9B0F1E6362D7}" srcOrd="2" destOrd="0" parTransId="{0C7D9FE0-479F-475A-8780-FF4BF9E8955C}" sibTransId="{D8E701BE-A443-42A9-9E84-839E52132873}"/>
    <dgm:cxn modelId="{DF85B1E4-CEAF-4EFE-8326-1E5E3C2C187E}" type="presOf" srcId="{CF1E279B-055E-4618-B79C-056C79F210F1}" destId="{56D4837B-AB13-4083-9B6D-4ED5445F129F}" srcOrd="1" destOrd="0" presId="urn:microsoft.com/office/officeart/2005/8/layout/cycle2"/>
    <dgm:cxn modelId="{4335853D-0FE4-4FED-A558-D5CC7A1358A4}" type="presParOf" srcId="{09BFB229-9957-49BC-8DD1-2D8C0701E034}" destId="{F8F30EFD-5BFC-4463-B7A0-24991FE284CD}" srcOrd="0" destOrd="0" presId="urn:microsoft.com/office/officeart/2005/8/layout/cycle2"/>
    <dgm:cxn modelId="{74BD5D5E-B2ED-46B0-B8ED-ACB27D477EE0}" type="presParOf" srcId="{09BFB229-9957-49BC-8DD1-2D8C0701E034}" destId="{A92E5084-CDC9-4F43-B931-B8D90AFC56F8}" srcOrd="1" destOrd="0" presId="urn:microsoft.com/office/officeart/2005/8/layout/cycle2"/>
    <dgm:cxn modelId="{6F991B11-8023-413D-8028-D9335827426A}" type="presParOf" srcId="{A92E5084-CDC9-4F43-B931-B8D90AFC56F8}" destId="{C2562312-3210-4192-9C0E-2A5E2004F44B}" srcOrd="0" destOrd="0" presId="urn:microsoft.com/office/officeart/2005/8/layout/cycle2"/>
    <dgm:cxn modelId="{32F206CF-06AF-4D0E-A3F6-7302E600B154}" type="presParOf" srcId="{09BFB229-9957-49BC-8DD1-2D8C0701E034}" destId="{081241A2-418B-48CC-A507-7C59A4B42523}" srcOrd="2" destOrd="0" presId="urn:microsoft.com/office/officeart/2005/8/layout/cycle2"/>
    <dgm:cxn modelId="{3128FD30-72DC-4289-94A1-97B80B332C18}" type="presParOf" srcId="{09BFB229-9957-49BC-8DD1-2D8C0701E034}" destId="{250CDE41-C55B-4664-B5E3-2B55F7364E29}" srcOrd="3" destOrd="0" presId="urn:microsoft.com/office/officeart/2005/8/layout/cycle2"/>
    <dgm:cxn modelId="{2C52B433-9CA9-4BF9-88DF-42AF4ADA4ECB}" type="presParOf" srcId="{250CDE41-C55B-4664-B5E3-2B55F7364E29}" destId="{9467BA84-0177-45AD-ACB3-D7760A35E2F4}" srcOrd="0" destOrd="0" presId="urn:microsoft.com/office/officeart/2005/8/layout/cycle2"/>
    <dgm:cxn modelId="{4BEEBB5D-D1FE-44E9-970A-9750DFF16014}" type="presParOf" srcId="{09BFB229-9957-49BC-8DD1-2D8C0701E034}" destId="{59FED95C-ABBB-4821-8968-D6EF59AAAAB8}" srcOrd="4" destOrd="0" presId="urn:microsoft.com/office/officeart/2005/8/layout/cycle2"/>
    <dgm:cxn modelId="{B0FF6616-A61F-4C48-9E1A-0767BEEEA83F}" type="presParOf" srcId="{09BFB229-9957-49BC-8DD1-2D8C0701E034}" destId="{D92986BD-80EA-45D7-B7A3-ED395C019287}" srcOrd="5" destOrd="0" presId="urn:microsoft.com/office/officeart/2005/8/layout/cycle2"/>
    <dgm:cxn modelId="{4FEECCBA-F731-46C6-AAFD-1447A71F297D}" type="presParOf" srcId="{D92986BD-80EA-45D7-B7A3-ED395C019287}" destId="{655A371D-1699-4BDC-9A13-25C50B7FE594}" srcOrd="0" destOrd="0" presId="urn:microsoft.com/office/officeart/2005/8/layout/cycle2"/>
    <dgm:cxn modelId="{EC4E899B-2DA2-4987-AB5C-28468C9E9602}" type="presParOf" srcId="{09BFB229-9957-49BC-8DD1-2D8C0701E034}" destId="{C607B789-35CE-4646-B874-3BC36765AD8D}" srcOrd="6" destOrd="0" presId="urn:microsoft.com/office/officeart/2005/8/layout/cycle2"/>
    <dgm:cxn modelId="{2DFAA0E5-B17A-442C-99B3-15D40E03F9AE}" type="presParOf" srcId="{09BFB229-9957-49BC-8DD1-2D8C0701E034}" destId="{61565CD9-AE1B-45F7-9AEF-9222FF1891B0}" srcOrd="7" destOrd="0" presId="urn:microsoft.com/office/officeart/2005/8/layout/cycle2"/>
    <dgm:cxn modelId="{6CE7E463-9607-4DC1-99FD-A3FDF1727160}" type="presParOf" srcId="{61565CD9-AE1B-45F7-9AEF-9222FF1891B0}" destId="{56D4837B-AB13-4083-9B6D-4ED5445F129F}" srcOrd="0" destOrd="0" presId="urn:microsoft.com/office/officeart/2005/8/layout/cycle2"/>
    <dgm:cxn modelId="{7A1C03BD-F282-4D05-8C68-9CCB2E24EF05}" type="presParOf" srcId="{09BFB229-9957-49BC-8DD1-2D8C0701E034}" destId="{26917AD5-2644-4EC7-B001-12F765D78D72}" srcOrd="8" destOrd="0" presId="urn:microsoft.com/office/officeart/2005/8/layout/cycle2"/>
    <dgm:cxn modelId="{1FAA96C1-298B-4C07-B2A9-86FA744C8420}" type="presParOf" srcId="{09BFB229-9957-49BC-8DD1-2D8C0701E034}" destId="{3B3D670B-D4DA-48EB-B4C0-5D9AFABDA00C}" srcOrd="9" destOrd="0" presId="urn:microsoft.com/office/officeart/2005/8/layout/cycle2"/>
    <dgm:cxn modelId="{DCD54720-F81C-4100-A4E6-1CB43A7470E1}" type="presParOf" srcId="{3B3D670B-D4DA-48EB-B4C0-5D9AFABDA00C}" destId="{4C45F2AD-D2E8-4B7E-90EB-FC7F2BB8DC4E}" srcOrd="0" destOrd="0" presId="urn:microsoft.com/office/officeart/2005/8/layout/cycle2"/>
    <dgm:cxn modelId="{430242DE-5407-4F47-A631-0575E0C7A310}" type="presParOf" srcId="{09BFB229-9957-49BC-8DD1-2D8C0701E034}" destId="{41A31973-89BB-4357-AF07-0AC380069F02}" srcOrd="10" destOrd="0" presId="urn:microsoft.com/office/officeart/2005/8/layout/cycle2"/>
    <dgm:cxn modelId="{505D7F44-1253-4163-8948-B3D6DDAFC82B}" type="presParOf" srcId="{09BFB229-9957-49BC-8DD1-2D8C0701E034}" destId="{4E2ED57B-5957-4DE5-BA4C-972CF3FB5C54}" srcOrd="11" destOrd="0" presId="urn:microsoft.com/office/officeart/2005/8/layout/cycle2"/>
    <dgm:cxn modelId="{884CD757-7581-4805-B4E8-B6DCC57FB7EB}" type="presParOf" srcId="{4E2ED57B-5957-4DE5-BA4C-972CF3FB5C54}" destId="{AB5BB345-AB70-43F9-8192-7F4FFE0B0A1B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4E6AEF8-B446-4C11-89FD-A133531667E7}" type="doc">
      <dgm:prSet loTypeId="urn:microsoft.com/office/officeart/2008/layout/VerticalCurvedLis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8949D0CA-3886-4867-AF55-4C687CCEB769}">
      <dgm:prSet phldrT="[Text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en-US" sz="2800" b="1" dirty="0">
              <a:solidFill>
                <a:schemeClr val="tx1"/>
              </a:solidFill>
            </a:rPr>
            <a:t>Identify maternal and perinatal deaths within the hospital  </a:t>
          </a:r>
        </a:p>
      </dgm:t>
    </dgm:pt>
    <dgm:pt modelId="{F9C53435-5E1E-45E1-B325-FC46ACD3FB1E}" type="parTrans" cxnId="{E335C97C-E942-4536-BC2B-313EF6010E9D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6A881739-D4FA-44FA-98B6-DC892627B0B3}" type="sibTrans" cxnId="{E335C97C-E942-4536-BC2B-313EF6010E9D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D3F38445-21FB-4274-9A9F-98422D55449C}">
      <dgm:prSet phldrT="[Text]"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r>
            <a:rPr lang="en-US" sz="2800" b="1" dirty="0">
              <a:solidFill>
                <a:schemeClr val="tx1"/>
              </a:solidFill>
            </a:rPr>
            <a:t>Notify death to the Doctor In-charge / committee </a:t>
          </a:r>
        </a:p>
      </dgm:t>
    </dgm:pt>
    <dgm:pt modelId="{E57DCB16-604E-4C02-B6EA-D751085D8401}" type="parTrans" cxnId="{88C5B091-2A09-437D-A0B4-38A807636723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CBA23E92-1C04-4762-A23F-2A5F24AF6F72}" type="sibTrans" cxnId="{88C5B091-2A09-437D-A0B4-38A807636723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4F50DDDC-9B15-4FF6-9833-C53A7D5B2BA4}">
      <dgm:prSet/>
      <dgm:spPr>
        <a:solidFill>
          <a:schemeClr val="bg1">
            <a:lumMod val="85000"/>
          </a:schemeClr>
        </a:solidFill>
      </dgm:spPr>
      <dgm:t>
        <a:bodyPr/>
        <a:lstStyle/>
        <a:p>
          <a:r>
            <a:rPr lang="en-US" b="1" dirty="0">
              <a:solidFill>
                <a:schemeClr val="tx1"/>
              </a:solidFill>
            </a:rPr>
            <a:t>Support the hospital based MPDSR-Committee to review maternal deaths within 72 hours and perinatal deaths every month </a:t>
          </a:r>
        </a:p>
      </dgm:t>
    </dgm:pt>
    <dgm:pt modelId="{AC0317D5-69AE-4353-B668-65C86796ECCE}" type="parTrans" cxnId="{A948DDEE-757A-4931-999C-3DDD0D397321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4EB8BD15-9EF3-459C-B67F-1221308BE7B9}" type="sibTrans" cxnId="{A948DDEE-757A-4931-999C-3DDD0D397321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E9F4887A-55CC-4ADB-BBDB-CB5275577DFE}">
      <dgm:prSet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r>
            <a:rPr lang="en-US" b="1" dirty="0">
              <a:solidFill>
                <a:schemeClr val="tx1"/>
              </a:solidFill>
            </a:rPr>
            <a:t>Complete the MDR form within 24 hours and PDR form within 72 hours of death in coordination with the attending staff </a:t>
          </a:r>
        </a:p>
      </dgm:t>
    </dgm:pt>
    <dgm:pt modelId="{20A0CF1A-2D2C-4B3F-B978-35E1AB73EC5B}" type="parTrans" cxnId="{0303EB24-9314-40A6-863E-28258A883487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9292C7C8-5982-44AA-958A-EA368EF7E2FD}" type="sibTrans" cxnId="{0303EB24-9314-40A6-863E-28258A883487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7A5FB76C-2E3A-4DBD-9BB0-79BF7EDF4292}" type="pres">
      <dgm:prSet presAssocID="{54E6AEF8-B446-4C11-89FD-A133531667E7}" presName="Name0" presStyleCnt="0">
        <dgm:presLayoutVars>
          <dgm:chMax val="7"/>
          <dgm:chPref val="7"/>
          <dgm:dir/>
        </dgm:presLayoutVars>
      </dgm:prSet>
      <dgm:spPr/>
    </dgm:pt>
    <dgm:pt modelId="{0D681233-DA24-4AEF-820A-C7C28927E893}" type="pres">
      <dgm:prSet presAssocID="{54E6AEF8-B446-4C11-89FD-A133531667E7}" presName="Name1" presStyleCnt="0"/>
      <dgm:spPr/>
    </dgm:pt>
    <dgm:pt modelId="{0997ED1F-CC02-4232-A6A2-8353953E3AB2}" type="pres">
      <dgm:prSet presAssocID="{54E6AEF8-B446-4C11-89FD-A133531667E7}" presName="cycle" presStyleCnt="0"/>
      <dgm:spPr/>
    </dgm:pt>
    <dgm:pt modelId="{24A4E9DD-EABD-4745-9FC2-AFF8BA488DFC}" type="pres">
      <dgm:prSet presAssocID="{54E6AEF8-B446-4C11-89FD-A133531667E7}" presName="srcNode" presStyleLbl="node1" presStyleIdx="0" presStyleCnt="4"/>
      <dgm:spPr/>
    </dgm:pt>
    <dgm:pt modelId="{A1A07606-434C-42A4-A522-ECE62B85E7F1}" type="pres">
      <dgm:prSet presAssocID="{54E6AEF8-B446-4C11-89FD-A133531667E7}" presName="conn" presStyleLbl="parChTrans1D2" presStyleIdx="0" presStyleCnt="1"/>
      <dgm:spPr/>
    </dgm:pt>
    <dgm:pt modelId="{B5556E7F-A041-4868-933D-72B1A55301F4}" type="pres">
      <dgm:prSet presAssocID="{54E6AEF8-B446-4C11-89FD-A133531667E7}" presName="extraNode" presStyleLbl="node1" presStyleIdx="0" presStyleCnt="4"/>
      <dgm:spPr/>
    </dgm:pt>
    <dgm:pt modelId="{3DAF72C8-B093-465C-B52C-09AE2CAC95FF}" type="pres">
      <dgm:prSet presAssocID="{54E6AEF8-B446-4C11-89FD-A133531667E7}" presName="dstNode" presStyleLbl="node1" presStyleIdx="0" presStyleCnt="4"/>
      <dgm:spPr/>
    </dgm:pt>
    <dgm:pt modelId="{713F703D-A2F8-4217-959C-DBF4E4AD8B75}" type="pres">
      <dgm:prSet presAssocID="{8949D0CA-3886-4867-AF55-4C687CCEB769}" presName="text_1" presStyleLbl="node1" presStyleIdx="0" presStyleCnt="4" custLinFactNeighborY="-8077">
        <dgm:presLayoutVars>
          <dgm:bulletEnabled val="1"/>
        </dgm:presLayoutVars>
      </dgm:prSet>
      <dgm:spPr/>
    </dgm:pt>
    <dgm:pt modelId="{A9BA9CE1-B22F-4B60-BF67-B72293EB40D0}" type="pres">
      <dgm:prSet presAssocID="{8949D0CA-3886-4867-AF55-4C687CCEB769}" presName="accent_1" presStyleCnt="0"/>
      <dgm:spPr/>
    </dgm:pt>
    <dgm:pt modelId="{D0734946-5813-48AF-A75A-251E2C6E64E9}" type="pres">
      <dgm:prSet presAssocID="{8949D0CA-3886-4867-AF55-4C687CCEB769}" presName="accentRepeatNode" presStyleLbl="solidFgAcc1" presStyleIdx="0" presStyleCnt="4"/>
      <dgm:spPr/>
    </dgm:pt>
    <dgm:pt modelId="{D2D453A8-08F9-4146-BC12-5D66DAC626E3}" type="pres">
      <dgm:prSet presAssocID="{D3F38445-21FB-4274-9A9F-98422D55449C}" presName="text_2" presStyleLbl="node1" presStyleIdx="1" presStyleCnt="4">
        <dgm:presLayoutVars>
          <dgm:bulletEnabled val="1"/>
        </dgm:presLayoutVars>
      </dgm:prSet>
      <dgm:spPr/>
    </dgm:pt>
    <dgm:pt modelId="{3D7B66D8-75CB-4011-9C4A-4A564C6EF862}" type="pres">
      <dgm:prSet presAssocID="{D3F38445-21FB-4274-9A9F-98422D55449C}" presName="accent_2" presStyleCnt="0"/>
      <dgm:spPr/>
    </dgm:pt>
    <dgm:pt modelId="{13A67A39-A0C2-4331-ADCD-300504E9846F}" type="pres">
      <dgm:prSet presAssocID="{D3F38445-21FB-4274-9A9F-98422D55449C}" presName="accentRepeatNode" presStyleLbl="solidFgAcc1" presStyleIdx="1" presStyleCnt="4"/>
      <dgm:spPr/>
    </dgm:pt>
    <dgm:pt modelId="{B45C8A3D-0198-4342-A7E5-E4660EC43B08}" type="pres">
      <dgm:prSet presAssocID="{E9F4887A-55CC-4ADB-BBDB-CB5275577DFE}" presName="text_3" presStyleLbl="node1" presStyleIdx="2" presStyleCnt="4">
        <dgm:presLayoutVars>
          <dgm:bulletEnabled val="1"/>
        </dgm:presLayoutVars>
      </dgm:prSet>
      <dgm:spPr/>
    </dgm:pt>
    <dgm:pt modelId="{83F6731A-89BA-4710-BFFE-3F687E287179}" type="pres">
      <dgm:prSet presAssocID="{E9F4887A-55CC-4ADB-BBDB-CB5275577DFE}" presName="accent_3" presStyleCnt="0"/>
      <dgm:spPr/>
    </dgm:pt>
    <dgm:pt modelId="{BC99C790-F6FB-496C-8715-249CF662DDBD}" type="pres">
      <dgm:prSet presAssocID="{E9F4887A-55CC-4ADB-BBDB-CB5275577DFE}" presName="accentRepeatNode" presStyleLbl="solidFgAcc1" presStyleIdx="2" presStyleCnt="4"/>
      <dgm:spPr/>
    </dgm:pt>
    <dgm:pt modelId="{80A7EB7E-48C8-465A-89B2-6B4BE21F7FBB}" type="pres">
      <dgm:prSet presAssocID="{4F50DDDC-9B15-4FF6-9833-C53A7D5B2BA4}" presName="text_4" presStyleLbl="node1" presStyleIdx="3" presStyleCnt="4">
        <dgm:presLayoutVars>
          <dgm:bulletEnabled val="1"/>
        </dgm:presLayoutVars>
      </dgm:prSet>
      <dgm:spPr/>
    </dgm:pt>
    <dgm:pt modelId="{5F9C9CDC-2354-4DDA-A5E6-84A0BC372DF1}" type="pres">
      <dgm:prSet presAssocID="{4F50DDDC-9B15-4FF6-9833-C53A7D5B2BA4}" presName="accent_4" presStyleCnt="0"/>
      <dgm:spPr/>
    </dgm:pt>
    <dgm:pt modelId="{278997BF-FD00-49B0-9644-EDC0DB6A82C3}" type="pres">
      <dgm:prSet presAssocID="{4F50DDDC-9B15-4FF6-9833-C53A7D5B2BA4}" presName="accentRepeatNode" presStyleLbl="solidFgAcc1" presStyleIdx="3" presStyleCnt="4"/>
      <dgm:spPr/>
    </dgm:pt>
  </dgm:ptLst>
  <dgm:cxnLst>
    <dgm:cxn modelId="{0303EB24-9314-40A6-863E-28258A883487}" srcId="{54E6AEF8-B446-4C11-89FD-A133531667E7}" destId="{E9F4887A-55CC-4ADB-BBDB-CB5275577DFE}" srcOrd="2" destOrd="0" parTransId="{20A0CF1A-2D2C-4B3F-B978-35E1AB73EC5B}" sibTransId="{9292C7C8-5982-44AA-958A-EA368EF7E2FD}"/>
    <dgm:cxn modelId="{92F99963-CD95-4BD9-95BD-5D7A46BCC6F5}" type="presOf" srcId="{6A881739-D4FA-44FA-98B6-DC892627B0B3}" destId="{A1A07606-434C-42A4-A522-ECE62B85E7F1}" srcOrd="0" destOrd="0" presId="urn:microsoft.com/office/officeart/2008/layout/VerticalCurvedList"/>
    <dgm:cxn modelId="{E335C97C-E942-4536-BC2B-313EF6010E9D}" srcId="{54E6AEF8-B446-4C11-89FD-A133531667E7}" destId="{8949D0CA-3886-4867-AF55-4C687CCEB769}" srcOrd="0" destOrd="0" parTransId="{F9C53435-5E1E-45E1-B325-FC46ACD3FB1E}" sibTransId="{6A881739-D4FA-44FA-98B6-DC892627B0B3}"/>
    <dgm:cxn modelId="{EE824390-62C0-43EE-B689-299A93CD1650}" type="presOf" srcId="{54E6AEF8-B446-4C11-89FD-A133531667E7}" destId="{7A5FB76C-2E3A-4DBD-9BB0-79BF7EDF4292}" srcOrd="0" destOrd="0" presId="urn:microsoft.com/office/officeart/2008/layout/VerticalCurvedList"/>
    <dgm:cxn modelId="{88C5B091-2A09-437D-A0B4-38A807636723}" srcId="{54E6AEF8-B446-4C11-89FD-A133531667E7}" destId="{D3F38445-21FB-4274-9A9F-98422D55449C}" srcOrd="1" destOrd="0" parTransId="{E57DCB16-604E-4C02-B6EA-D751085D8401}" sibTransId="{CBA23E92-1C04-4762-A23F-2A5F24AF6F72}"/>
    <dgm:cxn modelId="{53506A9F-F5D8-4872-B7F7-978CC2D3AE48}" type="presOf" srcId="{4F50DDDC-9B15-4FF6-9833-C53A7D5B2BA4}" destId="{80A7EB7E-48C8-465A-89B2-6B4BE21F7FBB}" srcOrd="0" destOrd="0" presId="urn:microsoft.com/office/officeart/2008/layout/VerticalCurvedList"/>
    <dgm:cxn modelId="{286DA0AD-A555-4DA4-A4CA-203E3E9CA891}" type="presOf" srcId="{E9F4887A-55CC-4ADB-BBDB-CB5275577DFE}" destId="{B45C8A3D-0198-4342-A7E5-E4660EC43B08}" srcOrd="0" destOrd="0" presId="urn:microsoft.com/office/officeart/2008/layout/VerticalCurvedList"/>
    <dgm:cxn modelId="{0AA09EB3-7817-4822-8CA2-C2713E035271}" type="presOf" srcId="{D3F38445-21FB-4274-9A9F-98422D55449C}" destId="{D2D453A8-08F9-4146-BC12-5D66DAC626E3}" srcOrd="0" destOrd="0" presId="urn:microsoft.com/office/officeart/2008/layout/VerticalCurvedList"/>
    <dgm:cxn modelId="{50143DED-226C-4085-87C3-03E5D9DEEBB8}" type="presOf" srcId="{8949D0CA-3886-4867-AF55-4C687CCEB769}" destId="{713F703D-A2F8-4217-959C-DBF4E4AD8B75}" srcOrd="0" destOrd="0" presId="urn:microsoft.com/office/officeart/2008/layout/VerticalCurvedList"/>
    <dgm:cxn modelId="{A948DDEE-757A-4931-999C-3DDD0D397321}" srcId="{54E6AEF8-B446-4C11-89FD-A133531667E7}" destId="{4F50DDDC-9B15-4FF6-9833-C53A7D5B2BA4}" srcOrd="3" destOrd="0" parTransId="{AC0317D5-69AE-4353-B668-65C86796ECCE}" sibTransId="{4EB8BD15-9EF3-459C-B67F-1221308BE7B9}"/>
    <dgm:cxn modelId="{8816A356-443D-4EB1-9F6F-389413552182}" type="presParOf" srcId="{7A5FB76C-2E3A-4DBD-9BB0-79BF7EDF4292}" destId="{0D681233-DA24-4AEF-820A-C7C28927E893}" srcOrd="0" destOrd="0" presId="urn:microsoft.com/office/officeart/2008/layout/VerticalCurvedList"/>
    <dgm:cxn modelId="{13E30965-DA88-4B34-8568-FD884782C097}" type="presParOf" srcId="{0D681233-DA24-4AEF-820A-C7C28927E893}" destId="{0997ED1F-CC02-4232-A6A2-8353953E3AB2}" srcOrd="0" destOrd="0" presId="urn:microsoft.com/office/officeart/2008/layout/VerticalCurvedList"/>
    <dgm:cxn modelId="{27C09DA3-9A99-4B90-B546-66D270C585C6}" type="presParOf" srcId="{0997ED1F-CC02-4232-A6A2-8353953E3AB2}" destId="{24A4E9DD-EABD-4745-9FC2-AFF8BA488DFC}" srcOrd="0" destOrd="0" presId="urn:microsoft.com/office/officeart/2008/layout/VerticalCurvedList"/>
    <dgm:cxn modelId="{46F4B556-A271-47C4-99A5-8DC266F174A7}" type="presParOf" srcId="{0997ED1F-CC02-4232-A6A2-8353953E3AB2}" destId="{A1A07606-434C-42A4-A522-ECE62B85E7F1}" srcOrd="1" destOrd="0" presId="urn:microsoft.com/office/officeart/2008/layout/VerticalCurvedList"/>
    <dgm:cxn modelId="{219F6A75-71BC-41A7-9487-61E5CD64C93B}" type="presParOf" srcId="{0997ED1F-CC02-4232-A6A2-8353953E3AB2}" destId="{B5556E7F-A041-4868-933D-72B1A55301F4}" srcOrd="2" destOrd="0" presId="urn:microsoft.com/office/officeart/2008/layout/VerticalCurvedList"/>
    <dgm:cxn modelId="{7DAB3D58-E542-4FDC-9811-7699A8F6F84E}" type="presParOf" srcId="{0997ED1F-CC02-4232-A6A2-8353953E3AB2}" destId="{3DAF72C8-B093-465C-B52C-09AE2CAC95FF}" srcOrd="3" destOrd="0" presId="urn:microsoft.com/office/officeart/2008/layout/VerticalCurvedList"/>
    <dgm:cxn modelId="{3AF73F0B-E8B7-49EE-8A11-B31C5134B623}" type="presParOf" srcId="{0D681233-DA24-4AEF-820A-C7C28927E893}" destId="{713F703D-A2F8-4217-959C-DBF4E4AD8B75}" srcOrd="1" destOrd="0" presId="urn:microsoft.com/office/officeart/2008/layout/VerticalCurvedList"/>
    <dgm:cxn modelId="{DC3C80FE-2E95-4EB2-A1B0-5527225410D9}" type="presParOf" srcId="{0D681233-DA24-4AEF-820A-C7C28927E893}" destId="{A9BA9CE1-B22F-4B60-BF67-B72293EB40D0}" srcOrd="2" destOrd="0" presId="urn:microsoft.com/office/officeart/2008/layout/VerticalCurvedList"/>
    <dgm:cxn modelId="{D18F4624-7A2E-4BFF-A5A0-C7C69E914582}" type="presParOf" srcId="{A9BA9CE1-B22F-4B60-BF67-B72293EB40D0}" destId="{D0734946-5813-48AF-A75A-251E2C6E64E9}" srcOrd="0" destOrd="0" presId="urn:microsoft.com/office/officeart/2008/layout/VerticalCurvedList"/>
    <dgm:cxn modelId="{596ABC1E-A3D0-44CF-B822-9E81B152C840}" type="presParOf" srcId="{0D681233-DA24-4AEF-820A-C7C28927E893}" destId="{D2D453A8-08F9-4146-BC12-5D66DAC626E3}" srcOrd="3" destOrd="0" presId="urn:microsoft.com/office/officeart/2008/layout/VerticalCurvedList"/>
    <dgm:cxn modelId="{FA64ECAA-5CCA-4702-8DF2-D275186F6667}" type="presParOf" srcId="{0D681233-DA24-4AEF-820A-C7C28927E893}" destId="{3D7B66D8-75CB-4011-9C4A-4A564C6EF862}" srcOrd="4" destOrd="0" presId="urn:microsoft.com/office/officeart/2008/layout/VerticalCurvedList"/>
    <dgm:cxn modelId="{443A47E6-10E8-43E9-A550-31859B26A0A5}" type="presParOf" srcId="{3D7B66D8-75CB-4011-9C4A-4A564C6EF862}" destId="{13A67A39-A0C2-4331-ADCD-300504E9846F}" srcOrd="0" destOrd="0" presId="urn:microsoft.com/office/officeart/2008/layout/VerticalCurvedList"/>
    <dgm:cxn modelId="{C02A0B93-3E57-423A-9868-D0F87A43F43A}" type="presParOf" srcId="{0D681233-DA24-4AEF-820A-C7C28927E893}" destId="{B45C8A3D-0198-4342-A7E5-E4660EC43B08}" srcOrd="5" destOrd="0" presId="urn:microsoft.com/office/officeart/2008/layout/VerticalCurvedList"/>
    <dgm:cxn modelId="{743416B9-61BD-4220-9EF9-17E42B8D3686}" type="presParOf" srcId="{0D681233-DA24-4AEF-820A-C7C28927E893}" destId="{83F6731A-89BA-4710-BFFE-3F687E287179}" srcOrd="6" destOrd="0" presId="urn:microsoft.com/office/officeart/2008/layout/VerticalCurvedList"/>
    <dgm:cxn modelId="{0998A4D9-5905-4DC9-BE34-9ADC9ADA7208}" type="presParOf" srcId="{83F6731A-89BA-4710-BFFE-3F687E287179}" destId="{BC99C790-F6FB-496C-8715-249CF662DDBD}" srcOrd="0" destOrd="0" presId="urn:microsoft.com/office/officeart/2008/layout/VerticalCurvedList"/>
    <dgm:cxn modelId="{708F4A61-925C-4C29-B7C6-BB71A0C4BA43}" type="presParOf" srcId="{0D681233-DA24-4AEF-820A-C7C28927E893}" destId="{80A7EB7E-48C8-465A-89B2-6B4BE21F7FBB}" srcOrd="7" destOrd="0" presId="urn:microsoft.com/office/officeart/2008/layout/VerticalCurvedList"/>
    <dgm:cxn modelId="{280F04CA-6406-431B-98F8-3160B990ACA8}" type="presParOf" srcId="{0D681233-DA24-4AEF-820A-C7C28927E893}" destId="{5F9C9CDC-2354-4DDA-A5E6-84A0BC372DF1}" srcOrd="8" destOrd="0" presId="urn:microsoft.com/office/officeart/2008/layout/VerticalCurvedList"/>
    <dgm:cxn modelId="{CE7747A5-2368-4FA1-B172-4869865CD26B}" type="presParOf" srcId="{5F9C9CDC-2354-4DDA-A5E6-84A0BC372DF1}" destId="{278997BF-FD00-49B0-9644-EDC0DB6A82C3}" srcOrd="0" destOrd="0" presId="urn:microsoft.com/office/officeart/2008/layout/VerticalCurvedList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4E6AEF8-B446-4C11-89FD-A133531667E7}" type="doc">
      <dgm:prSet loTypeId="urn:microsoft.com/office/officeart/2008/layout/VerticalCurvedList" loCatId="list" qsTypeId="urn:microsoft.com/office/officeart/2005/8/quickstyle/simple1" qsCatId="simple" csTypeId="urn:microsoft.com/office/officeart/2005/8/colors/colorful1#3" csCatId="colorful" phldr="1"/>
      <dgm:spPr/>
      <dgm:t>
        <a:bodyPr/>
        <a:lstStyle/>
        <a:p>
          <a:endParaRPr lang="en-US"/>
        </a:p>
      </dgm:t>
    </dgm:pt>
    <dgm:pt modelId="{8949D0CA-3886-4867-AF55-4C687CCEB769}">
      <dgm:prSet phldrT="[Text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en-US" sz="2600" b="1" dirty="0">
              <a:solidFill>
                <a:schemeClr val="tx1"/>
              </a:solidFill>
            </a:rPr>
            <a:t>Review MDR forms within 72 hours of death</a:t>
          </a:r>
        </a:p>
      </dgm:t>
    </dgm:pt>
    <dgm:pt modelId="{F9C53435-5E1E-45E1-B325-FC46ACD3FB1E}" type="parTrans" cxnId="{E335C97C-E942-4536-BC2B-313EF6010E9D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6A881739-D4FA-44FA-98B6-DC892627B0B3}" type="sibTrans" cxnId="{E335C97C-E942-4536-BC2B-313EF6010E9D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D3F38445-21FB-4274-9A9F-98422D55449C}">
      <dgm:prSet phldrT="[Text]" custT="1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pPr algn="l"/>
          <a:r>
            <a:rPr lang="en-US" sz="2400" b="1" dirty="0">
              <a:solidFill>
                <a:schemeClr val="tx1"/>
              </a:solidFill>
            </a:rPr>
            <a:t>Assign cause of death, identify avoidable factors and prioritizes activities</a:t>
          </a:r>
        </a:p>
      </dgm:t>
    </dgm:pt>
    <dgm:pt modelId="{E57DCB16-604E-4C02-B6EA-D751085D8401}" type="parTrans" cxnId="{88C5B091-2A09-437D-A0B4-38A807636723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CBA23E92-1C04-4762-A23F-2A5F24AF6F72}" type="sibTrans" cxnId="{88C5B091-2A09-437D-A0B4-38A807636723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095993C3-E4FC-47D5-BB3B-F228196928AC}">
      <dgm:prSet phldrT="[Text]" custT="1"/>
      <dgm:spPr>
        <a:solidFill>
          <a:schemeClr val="tx2">
            <a:lumMod val="40000"/>
            <a:lumOff val="60000"/>
          </a:schemeClr>
        </a:solidFill>
      </dgm:spPr>
      <dgm:t>
        <a:bodyPr/>
        <a:lstStyle/>
        <a:p>
          <a:r>
            <a:rPr lang="en-US" sz="2600" b="1" dirty="0">
              <a:solidFill>
                <a:schemeClr val="tx1"/>
              </a:solidFill>
            </a:rPr>
            <a:t>Complete  Prioritization and Action Plan forms </a:t>
          </a:r>
        </a:p>
      </dgm:t>
    </dgm:pt>
    <dgm:pt modelId="{9AB3BB14-A6A8-42BC-8183-3D08D67EEFB5}" type="parTrans" cxnId="{AA9E4411-81CF-498B-A3E5-C0F13B2C3F53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D759444D-2168-430D-A70A-1F2976109B4A}" type="sibTrans" cxnId="{AA9E4411-81CF-498B-A3E5-C0F13B2C3F53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4F50DDDC-9B15-4FF6-9833-C53A7D5B2BA4}">
      <dgm:prSet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r>
            <a:rPr lang="en-US" sz="2400" b="1" dirty="0">
              <a:solidFill>
                <a:schemeClr val="tx1"/>
              </a:solidFill>
            </a:rPr>
            <a:t>Report maternal and perinatal death summaries</a:t>
          </a:r>
        </a:p>
      </dgm:t>
    </dgm:pt>
    <dgm:pt modelId="{AC0317D5-69AE-4353-B668-65C86796ECCE}" type="parTrans" cxnId="{A948DDEE-757A-4931-999C-3DDD0D397321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4EB8BD15-9EF3-459C-B67F-1221308BE7B9}" type="sibTrans" cxnId="{A948DDEE-757A-4931-999C-3DDD0D397321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A74EAEA4-8D89-4CA2-8E39-394312053E04}">
      <dgm:prSet custT="1"/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en-US" sz="2600" b="1" dirty="0">
              <a:solidFill>
                <a:schemeClr val="tx1"/>
              </a:solidFill>
            </a:rPr>
            <a:t>Implement the action plan in coordination with HO</a:t>
          </a:r>
        </a:p>
      </dgm:t>
    </dgm:pt>
    <dgm:pt modelId="{A306929D-ACC8-4C7B-A28D-ECC6CD7B783C}" type="parTrans" cxnId="{75B45F32-75D3-4FDA-A284-62E3C43ECB93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A0C172F9-0F87-4C87-B333-40B362378B88}" type="sibTrans" cxnId="{75B45F32-75D3-4FDA-A284-62E3C43ECB93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4591A76E-7A63-49F1-A5F8-8E94C276B328}">
      <dgm:prSet custT="1"/>
      <dgm:spPr>
        <a:solidFill>
          <a:schemeClr val="bg1">
            <a:lumMod val="85000"/>
          </a:schemeClr>
        </a:solidFill>
      </dgm:spPr>
      <dgm:t>
        <a:bodyPr/>
        <a:lstStyle/>
        <a:p>
          <a:r>
            <a:rPr lang="en-US" sz="2600" b="1" dirty="0">
              <a:solidFill>
                <a:schemeClr val="tx1"/>
              </a:solidFill>
            </a:rPr>
            <a:t>Review summary of PDR forms every month </a:t>
          </a:r>
        </a:p>
      </dgm:t>
    </dgm:pt>
    <dgm:pt modelId="{26FC537C-220B-42E7-9C9D-59F0E1B55AF1}" type="parTrans" cxnId="{745E3C0C-0FA8-4AC3-B8D3-B3E13E10CA19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33CC41F1-5FFB-40DD-B1A2-E89BB9043406}" type="sibTrans" cxnId="{745E3C0C-0FA8-4AC3-B8D3-B3E13E10CA19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DD79C554-BAE3-4EC1-8E56-E46BD45B1B9A}">
      <dgm:prSet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en-US" sz="2600" b="1" dirty="0">
              <a:solidFill>
                <a:schemeClr val="tx1"/>
              </a:solidFill>
            </a:rPr>
            <a:t>Monitor the response </a:t>
          </a:r>
        </a:p>
      </dgm:t>
    </dgm:pt>
    <dgm:pt modelId="{2FFEC007-358C-4D10-946E-5A9A23F62474}" type="parTrans" cxnId="{9685BF38-7926-43B1-848C-F482CCEEE19A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AAACF76A-835B-49D7-8DDD-E24725229A44}" type="sibTrans" cxnId="{9685BF38-7926-43B1-848C-F482CCEEE19A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7A5FB76C-2E3A-4DBD-9BB0-79BF7EDF4292}" type="pres">
      <dgm:prSet presAssocID="{54E6AEF8-B446-4C11-89FD-A133531667E7}" presName="Name0" presStyleCnt="0">
        <dgm:presLayoutVars>
          <dgm:chMax val="7"/>
          <dgm:chPref val="7"/>
          <dgm:dir/>
        </dgm:presLayoutVars>
      </dgm:prSet>
      <dgm:spPr/>
    </dgm:pt>
    <dgm:pt modelId="{0D681233-DA24-4AEF-820A-C7C28927E893}" type="pres">
      <dgm:prSet presAssocID="{54E6AEF8-B446-4C11-89FD-A133531667E7}" presName="Name1" presStyleCnt="0"/>
      <dgm:spPr/>
    </dgm:pt>
    <dgm:pt modelId="{0997ED1F-CC02-4232-A6A2-8353953E3AB2}" type="pres">
      <dgm:prSet presAssocID="{54E6AEF8-B446-4C11-89FD-A133531667E7}" presName="cycle" presStyleCnt="0"/>
      <dgm:spPr/>
    </dgm:pt>
    <dgm:pt modelId="{24A4E9DD-EABD-4745-9FC2-AFF8BA488DFC}" type="pres">
      <dgm:prSet presAssocID="{54E6AEF8-B446-4C11-89FD-A133531667E7}" presName="srcNode" presStyleLbl="node1" presStyleIdx="0" presStyleCnt="7"/>
      <dgm:spPr/>
    </dgm:pt>
    <dgm:pt modelId="{A1A07606-434C-42A4-A522-ECE62B85E7F1}" type="pres">
      <dgm:prSet presAssocID="{54E6AEF8-B446-4C11-89FD-A133531667E7}" presName="conn" presStyleLbl="parChTrans1D2" presStyleIdx="0" presStyleCnt="1"/>
      <dgm:spPr/>
    </dgm:pt>
    <dgm:pt modelId="{B5556E7F-A041-4868-933D-72B1A55301F4}" type="pres">
      <dgm:prSet presAssocID="{54E6AEF8-B446-4C11-89FD-A133531667E7}" presName="extraNode" presStyleLbl="node1" presStyleIdx="0" presStyleCnt="7"/>
      <dgm:spPr/>
    </dgm:pt>
    <dgm:pt modelId="{3DAF72C8-B093-465C-B52C-09AE2CAC95FF}" type="pres">
      <dgm:prSet presAssocID="{54E6AEF8-B446-4C11-89FD-A133531667E7}" presName="dstNode" presStyleLbl="node1" presStyleIdx="0" presStyleCnt="7"/>
      <dgm:spPr/>
    </dgm:pt>
    <dgm:pt modelId="{713F703D-A2F8-4217-959C-DBF4E4AD8B75}" type="pres">
      <dgm:prSet presAssocID="{8949D0CA-3886-4867-AF55-4C687CCEB769}" presName="text_1" presStyleLbl="node1" presStyleIdx="0" presStyleCnt="7">
        <dgm:presLayoutVars>
          <dgm:bulletEnabled val="1"/>
        </dgm:presLayoutVars>
      </dgm:prSet>
      <dgm:spPr/>
    </dgm:pt>
    <dgm:pt modelId="{A9BA9CE1-B22F-4B60-BF67-B72293EB40D0}" type="pres">
      <dgm:prSet presAssocID="{8949D0CA-3886-4867-AF55-4C687CCEB769}" presName="accent_1" presStyleCnt="0"/>
      <dgm:spPr/>
    </dgm:pt>
    <dgm:pt modelId="{D0734946-5813-48AF-A75A-251E2C6E64E9}" type="pres">
      <dgm:prSet presAssocID="{8949D0CA-3886-4867-AF55-4C687CCEB769}" presName="accentRepeatNode" presStyleLbl="solidFgAcc1" presStyleIdx="0" presStyleCnt="7"/>
      <dgm:spPr/>
    </dgm:pt>
    <dgm:pt modelId="{6E8F66C0-3A2B-46AE-8C2E-3B6985271B8D}" type="pres">
      <dgm:prSet presAssocID="{4591A76E-7A63-49F1-A5F8-8E94C276B328}" presName="text_2" presStyleLbl="node1" presStyleIdx="1" presStyleCnt="7">
        <dgm:presLayoutVars>
          <dgm:bulletEnabled val="1"/>
        </dgm:presLayoutVars>
      </dgm:prSet>
      <dgm:spPr/>
    </dgm:pt>
    <dgm:pt modelId="{00B1A5ED-AD04-417A-822B-E20D5A1718C9}" type="pres">
      <dgm:prSet presAssocID="{4591A76E-7A63-49F1-A5F8-8E94C276B328}" presName="accent_2" presStyleCnt="0"/>
      <dgm:spPr/>
    </dgm:pt>
    <dgm:pt modelId="{D650F643-2185-4552-9454-BCAEC118B25E}" type="pres">
      <dgm:prSet presAssocID="{4591A76E-7A63-49F1-A5F8-8E94C276B328}" presName="accentRepeatNode" presStyleLbl="solidFgAcc1" presStyleIdx="1" presStyleCnt="7"/>
      <dgm:spPr/>
    </dgm:pt>
    <dgm:pt modelId="{1CF93CFB-1E01-4049-A655-9B7DB0A1D40E}" type="pres">
      <dgm:prSet presAssocID="{D3F38445-21FB-4274-9A9F-98422D55449C}" presName="text_3" presStyleLbl="node1" presStyleIdx="2" presStyleCnt="7" custScaleY="116915">
        <dgm:presLayoutVars>
          <dgm:bulletEnabled val="1"/>
        </dgm:presLayoutVars>
      </dgm:prSet>
      <dgm:spPr/>
    </dgm:pt>
    <dgm:pt modelId="{A10E3A28-79AA-4B83-AB6F-7914568D4740}" type="pres">
      <dgm:prSet presAssocID="{D3F38445-21FB-4274-9A9F-98422D55449C}" presName="accent_3" presStyleCnt="0"/>
      <dgm:spPr/>
    </dgm:pt>
    <dgm:pt modelId="{13A67A39-A0C2-4331-ADCD-300504E9846F}" type="pres">
      <dgm:prSet presAssocID="{D3F38445-21FB-4274-9A9F-98422D55449C}" presName="accentRepeatNode" presStyleLbl="solidFgAcc1" presStyleIdx="2" presStyleCnt="7"/>
      <dgm:spPr/>
    </dgm:pt>
    <dgm:pt modelId="{305C110B-C08B-4F06-88FF-898A10DF4A3A}" type="pres">
      <dgm:prSet presAssocID="{095993C3-E4FC-47D5-BB3B-F228196928AC}" presName="text_4" presStyleLbl="node1" presStyleIdx="3" presStyleCnt="7" custLinFactNeighborX="2292">
        <dgm:presLayoutVars>
          <dgm:bulletEnabled val="1"/>
        </dgm:presLayoutVars>
      </dgm:prSet>
      <dgm:spPr/>
    </dgm:pt>
    <dgm:pt modelId="{5B294B13-52CD-4E82-B485-607692C5B6E2}" type="pres">
      <dgm:prSet presAssocID="{095993C3-E4FC-47D5-BB3B-F228196928AC}" presName="accent_4" presStyleCnt="0"/>
      <dgm:spPr/>
    </dgm:pt>
    <dgm:pt modelId="{A08A6881-44C9-42BF-B3D2-BB0AB9552B6D}" type="pres">
      <dgm:prSet presAssocID="{095993C3-E4FC-47D5-BB3B-F228196928AC}" presName="accentRepeatNode" presStyleLbl="solidFgAcc1" presStyleIdx="3" presStyleCnt="7"/>
      <dgm:spPr/>
    </dgm:pt>
    <dgm:pt modelId="{E1D776F2-B95A-4E07-A07C-20431B110F0A}" type="pres">
      <dgm:prSet presAssocID="{4F50DDDC-9B15-4FF6-9833-C53A7D5B2BA4}" presName="text_5" presStyleLbl="node1" presStyleIdx="4" presStyleCnt="7" custScaleY="121717">
        <dgm:presLayoutVars>
          <dgm:bulletEnabled val="1"/>
        </dgm:presLayoutVars>
      </dgm:prSet>
      <dgm:spPr/>
    </dgm:pt>
    <dgm:pt modelId="{345E22ED-BDA3-4386-A2F4-058B52CCAC57}" type="pres">
      <dgm:prSet presAssocID="{4F50DDDC-9B15-4FF6-9833-C53A7D5B2BA4}" presName="accent_5" presStyleCnt="0"/>
      <dgm:spPr/>
    </dgm:pt>
    <dgm:pt modelId="{278997BF-FD00-49B0-9644-EDC0DB6A82C3}" type="pres">
      <dgm:prSet presAssocID="{4F50DDDC-9B15-4FF6-9833-C53A7D5B2BA4}" presName="accentRepeatNode" presStyleLbl="solidFgAcc1" presStyleIdx="4" presStyleCnt="7"/>
      <dgm:spPr/>
    </dgm:pt>
    <dgm:pt modelId="{1170F73A-7887-461C-B6DE-323CBB184397}" type="pres">
      <dgm:prSet presAssocID="{A74EAEA4-8D89-4CA2-8E39-394312053E04}" presName="text_6" presStyleLbl="node1" presStyleIdx="5" presStyleCnt="7" custLinFactNeighborX="-747" custLinFactNeighborY="14817">
        <dgm:presLayoutVars>
          <dgm:bulletEnabled val="1"/>
        </dgm:presLayoutVars>
      </dgm:prSet>
      <dgm:spPr/>
    </dgm:pt>
    <dgm:pt modelId="{8C2E13D7-D4F4-443A-8227-C2D728B34DEC}" type="pres">
      <dgm:prSet presAssocID="{A74EAEA4-8D89-4CA2-8E39-394312053E04}" presName="accent_6" presStyleCnt="0"/>
      <dgm:spPr/>
    </dgm:pt>
    <dgm:pt modelId="{11C993A9-3B6B-4540-BF18-0C471D7DEB71}" type="pres">
      <dgm:prSet presAssocID="{A74EAEA4-8D89-4CA2-8E39-394312053E04}" presName="accentRepeatNode" presStyleLbl="solidFgAcc1" presStyleIdx="5" presStyleCnt="7"/>
      <dgm:spPr/>
    </dgm:pt>
    <dgm:pt modelId="{23F81951-3855-4772-94E0-405122856717}" type="pres">
      <dgm:prSet presAssocID="{DD79C554-BAE3-4EC1-8E56-E46BD45B1B9A}" presName="text_7" presStyleLbl="node1" presStyleIdx="6" presStyleCnt="7">
        <dgm:presLayoutVars>
          <dgm:bulletEnabled val="1"/>
        </dgm:presLayoutVars>
      </dgm:prSet>
      <dgm:spPr/>
    </dgm:pt>
    <dgm:pt modelId="{5F47FB9B-1770-4287-BB5E-8031EEFCCA6A}" type="pres">
      <dgm:prSet presAssocID="{DD79C554-BAE3-4EC1-8E56-E46BD45B1B9A}" presName="accent_7" presStyleCnt="0"/>
      <dgm:spPr/>
    </dgm:pt>
    <dgm:pt modelId="{4FA3C358-675A-4F94-AA52-698D082DD101}" type="pres">
      <dgm:prSet presAssocID="{DD79C554-BAE3-4EC1-8E56-E46BD45B1B9A}" presName="accentRepeatNode" presStyleLbl="solidFgAcc1" presStyleIdx="6" presStyleCnt="7"/>
      <dgm:spPr/>
    </dgm:pt>
  </dgm:ptLst>
  <dgm:cxnLst>
    <dgm:cxn modelId="{745E3C0C-0FA8-4AC3-B8D3-B3E13E10CA19}" srcId="{54E6AEF8-B446-4C11-89FD-A133531667E7}" destId="{4591A76E-7A63-49F1-A5F8-8E94C276B328}" srcOrd="1" destOrd="0" parTransId="{26FC537C-220B-42E7-9C9D-59F0E1B55AF1}" sibTransId="{33CC41F1-5FFB-40DD-B1A2-E89BB9043406}"/>
    <dgm:cxn modelId="{6CB9D90F-546F-4104-879F-2CC0B9D51061}" type="presOf" srcId="{A74EAEA4-8D89-4CA2-8E39-394312053E04}" destId="{1170F73A-7887-461C-B6DE-323CBB184397}" srcOrd="0" destOrd="0" presId="urn:microsoft.com/office/officeart/2008/layout/VerticalCurvedList"/>
    <dgm:cxn modelId="{AA9E4411-81CF-498B-A3E5-C0F13B2C3F53}" srcId="{54E6AEF8-B446-4C11-89FD-A133531667E7}" destId="{095993C3-E4FC-47D5-BB3B-F228196928AC}" srcOrd="3" destOrd="0" parTransId="{9AB3BB14-A6A8-42BC-8183-3D08D67EEFB5}" sibTransId="{D759444D-2168-430D-A70A-1F2976109B4A}"/>
    <dgm:cxn modelId="{75B45F32-75D3-4FDA-A284-62E3C43ECB93}" srcId="{54E6AEF8-B446-4C11-89FD-A133531667E7}" destId="{A74EAEA4-8D89-4CA2-8E39-394312053E04}" srcOrd="5" destOrd="0" parTransId="{A306929D-ACC8-4C7B-A28D-ECC6CD7B783C}" sibTransId="{A0C172F9-0F87-4C87-B333-40B362378B88}"/>
    <dgm:cxn modelId="{9685BF38-7926-43B1-848C-F482CCEEE19A}" srcId="{54E6AEF8-B446-4C11-89FD-A133531667E7}" destId="{DD79C554-BAE3-4EC1-8E56-E46BD45B1B9A}" srcOrd="6" destOrd="0" parTransId="{2FFEC007-358C-4D10-946E-5A9A23F62474}" sibTransId="{AAACF76A-835B-49D7-8DDD-E24725229A44}"/>
    <dgm:cxn modelId="{E335C97C-E942-4536-BC2B-313EF6010E9D}" srcId="{54E6AEF8-B446-4C11-89FD-A133531667E7}" destId="{8949D0CA-3886-4867-AF55-4C687CCEB769}" srcOrd="0" destOrd="0" parTransId="{F9C53435-5E1E-45E1-B325-FC46ACD3FB1E}" sibTransId="{6A881739-D4FA-44FA-98B6-DC892627B0B3}"/>
    <dgm:cxn modelId="{88C5B091-2A09-437D-A0B4-38A807636723}" srcId="{54E6AEF8-B446-4C11-89FD-A133531667E7}" destId="{D3F38445-21FB-4274-9A9F-98422D55449C}" srcOrd="2" destOrd="0" parTransId="{E57DCB16-604E-4C02-B6EA-D751085D8401}" sibTransId="{CBA23E92-1C04-4762-A23F-2A5F24AF6F72}"/>
    <dgm:cxn modelId="{CFEC499B-F6E9-470F-869B-DD2D7DDCB8B7}" type="presOf" srcId="{54E6AEF8-B446-4C11-89FD-A133531667E7}" destId="{7A5FB76C-2E3A-4DBD-9BB0-79BF7EDF4292}" srcOrd="0" destOrd="0" presId="urn:microsoft.com/office/officeart/2008/layout/VerticalCurvedList"/>
    <dgm:cxn modelId="{0295F5A0-68F5-49B9-9A6D-238F84DFE4A9}" type="presOf" srcId="{D3F38445-21FB-4274-9A9F-98422D55449C}" destId="{1CF93CFB-1E01-4049-A655-9B7DB0A1D40E}" srcOrd="0" destOrd="0" presId="urn:microsoft.com/office/officeart/2008/layout/VerticalCurvedList"/>
    <dgm:cxn modelId="{5996F5B9-7438-4FE7-9E98-ACE6BCD9441C}" type="presOf" srcId="{DD79C554-BAE3-4EC1-8E56-E46BD45B1B9A}" destId="{23F81951-3855-4772-94E0-405122856717}" srcOrd="0" destOrd="0" presId="urn:microsoft.com/office/officeart/2008/layout/VerticalCurvedList"/>
    <dgm:cxn modelId="{D23B6AC9-6F3B-42AC-B9A4-1626D2ADD764}" type="presOf" srcId="{4591A76E-7A63-49F1-A5F8-8E94C276B328}" destId="{6E8F66C0-3A2B-46AE-8C2E-3B6985271B8D}" srcOrd="0" destOrd="0" presId="urn:microsoft.com/office/officeart/2008/layout/VerticalCurvedList"/>
    <dgm:cxn modelId="{D8E6F2CC-854F-473A-BA3B-513404594A62}" type="presOf" srcId="{4F50DDDC-9B15-4FF6-9833-C53A7D5B2BA4}" destId="{E1D776F2-B95A-4E07-A07C-20431B110F0A}" srcOrd="0" destOrd="0" presId="urn:microsoft.com/office/officeart/2008/layout/VerticalCurvedList"/>
    <dgm:cxn modelId="{CCB448D5-8000-4484-B5BC-237ACE40493A}" type="presOf" srcId="{6A881739-D4FA-44FA-98B6-DC892627B0B3}" destId="{A1A07606-434C-42A4-A522-ECE62B85E7F1}" srcOrd="0" destOrd="0" presId="urn:microsoft.com/office/officeart/2008/layout/VerticalCurvedList"/>
    <dgm:cxn modelId="{B8006CD9-C281-44CE-9FFD-FCF359074BEE}" type="presOf" srcId="{8949D0CA-3886-4867-AF55-4C687CCEB769}" destId="{713F703D-A2F8-4217-959C-DBF4E4AD8B75}" srcOrd="0" destOrd="0" presId="urn:microsoft.com/office/officeart/2008/layout/VerticalCurvedList"/>
    <dgm:cxn modelId="{B9A93AEB-008F-4429-A5B6-27EA4698788B}" type="presOf" srcId="{095993C3-E4FC-47D5-BB3B-F228196928AC}" destId="{305C110B-C08B-4F06-88FF-898A10DF4A3A}" srcOrd="0" destOrd="0" presId="urn:microsoft.com/office/officeart/2008/layout/VerticalCurvedList"/>
    <dgm:cxn modelId="{A948DDEE-757A-4931-999C-3DDD0D397321}" srcId="{54E6AEF8-B446-4C11-89FD-A133531667E7}" destId="{4F50DDDC-9B15-4FF6-9833-C53A7D5B2BA4}" srcOrd="4" destOrd="0" parTransId="{AC0317D5-69AE-4353-B668-65C86796ECCE}" sibTransId="{4EB8BD15-9EF3-459C-B67F-1221308BE7B9}"/>
    <dgm:cxn modelId="{4273F78D-DA93-4AE2-8CDF-2503138CBB32}" type="presParOf" srcId="{7A5FB76C-2E3A-4DBD-9BB0-79BF7EDF4292}" destId="{0D681233-DA24-4AEF-820A-C7C28927E893}" srcOrd="0" destOrd="0" presId="urn:microsoft.com/office/officeart/2008/layout/VerticalCurvedList"/>
    <dgm:cxn modelId="{9C62FA9E-4FD0-427D-92AF-75A87F55D3F1}" type="presParOf" srcId="{0D681233-DA24-4AEF-820A-C7C28927E893}" destId="{0997ED1F-CC02-4232-A6A2-8353953E3AB2}" srcOrd="0" destOrd="0" presId="urn:microsoft.com/office/officeart/2008/layout/VerticalCurvedList"/>
    <dgm:cxn modelId="{89100BBE-A9FA-4F52-94AC-7155B58E9D06}" type="presParOf" srcId="{0997ED1F-CC02-4232-A6A2-8353953E3AB2}" destId="{24A4E9DD-EABD-4745-9FC2-AFF8BA488DFC}" srcOrd="0" destOrd="0" presId="urn:microsoft.com/office/officeart/2008/layout/VerticalCurvedList"/>
    <dgm:cxn modelId="{2F83A7CE-1A25-4B35-A2C9-50615B756764}" type="presParOf" srcId="{0997ED1F-CC02-4232-A6A2-8353953E3AB2}" destId="{A1A07606-434C-42A4-A522-ECE62B85E7F1}" srcOrd="1" destOrd="0" presId="urn:microsoft.com/office/officeart/2008/layout/VerticalCurvedList"/>
    <dgm:cxn modelId="{0EBB34FC-6EDD-4C1B-BE23-ECE7C1DCFDD2}" type="presParOf" srcId="{0997ED1F-CC02-4232-A6A2-8353953E3AB2}" destId="{B5556E7F-A041-4868-933D-72B1A55301F4}" srcOrd="2" destOrd="0" presId="urn:microsoft.com/office/officeart/2008/layout/VerticalCurvedList"/>
    <dgm:cxn modelId="{3EDB3C6C-BC83-4E97-B9AB-CF94824566A0}" type="presParOf" srcId="{0997ED1F-CC02-4232-A6A2-8353953E3AB2}" destId="{3DAF72C8-B093-465C-B52C-09AE2CAC95FF}" srcOrd="3" destOrd="0" presId="urn:microsoft.com/office/officeart/2008/layout/VerticalCurvedList"/>
    <dgm:cxn modelId="{55F251FE-FAFD-444F-912F-78FDBE2DC82B}" type="presParOf" srcId="{0D681233-DA24-4AEF-820A-C7C28927E893}" destId="{713F703D-A2F8-4217-959C-DBF4E4AD8B75}" srcOrd="1" destOrd="0" presId="urn:microsoft.com/office/officeart/2008/layout/VerticalCurvedList"/>
    <dgm:cxn modelId="{3225DC75-FE7C-4677-BC07-3A2F52E61AC4}" type="presParOf" srcId="{0D681233-DA24-4AEF-820A-C7C28927E893}" destId="{A9BA9CE1-B22F-4B60-BF67-B72293EB40D0}" srcOrd="2" destOrd="0" presId="urn:microsoft.com/office/officeart/2008/layout/VerticalCurvedList"/>
    <dgm:cxn modelId="{2E5094E6-0C7D-4B15-B1CD-58FF8E1E7C72}" type="presParOf" srcId="{A9BA9CE1-B22F-4B60-BF67-B72293EB40D0}" destId="{D0734946-5813-48AF-A75A-251E2C6E64E9}" srcOrd="0" destOrd="0" presId="urn:microsoft.com/office/officeart/2008/layout/VerticalCurvedList"/>
    <dgm:cxn modelId="{AB609B5C-7E35-445B-BA91-1052F58722C2}" type="presParOf" srcId="{0D681233-DA24-4AEF-820A-C7C28927E893}" destId="{6E8F66C0-3A2B-46AE-8C2E-3B6985271B8D}" srcOrd="3" destOrd="0" presId="urn:microsoft.com/office/officeart/2008/layout/VerticalCurvedList"/>
    <dgm:cxn modelId="{58658758-D648-42C9-B51A-7A6C2E722793}" type="presParOf" srcId="{0D681233-DA24-4AEF-820A-C7C28927E893}" destId="{00B1A5ED-AD04-417A-822B-E20D5A1718C9}" srcOrd="4" destOrd="0" presId="urn:microsoft.com/office/officeart/2008/layout/VerticalCurvedList"/>
    <dgm:cxn modelId="{CB936AFE-6E29-4412-B649-778FDB062FB8}" type="presParOf" srcId="{00B1A5ED-AD04-417A-822B-E20D5A1718C9}" destId="{D650F643-2185-4552-9454-BCAEC118B25E}" srcOrd="0" destOrd="0" presId="urn:microsoft.com/office/officeart/2008/layout/VerticalCurvedList"/>
    <dgm:cxn modelId="{1FE55D97-D23A-46DD-B141-05969C8DE4E0}" type="presParOf" srcId="{0D681233-DA24-4AEF-820A-C7C28927E893}" destId="{1CF93CFB-1E01-4049-A655-9B7DB0A1D40E}" srcOrd="5" destOrd="0" presId="urn:microsoft.com/office/officeart/2008/layout/VerticalCurvedList"/>
    <dgm:cxn modelId="{BA029722-3732-4D1F-A1FC-FC2951D477D2}" type="presParOf" srcId="{0D681233-DA24-4AEF-820A-C7C28927E893}" destId="{A10E3A28-79AA-4B83-AB6F-7914568D4740}" srcOrd="6" destOrd="0" presId="urn:microsoft.com/office/officeart/2008/layout/VerticalCurvedList"/>
    <dgm:cxn modelId="{3DEE7497-3845-486F-BA6B-4994360E0141}" type="presParOf" srcId="{A10E3A28-79AA-4B83-AB6F-7914568D4740}" destId="{13A67A39-A0C2-4331-ADCD-300504E9846F}" srcOrd="0" destOrd="0" presId="urn:microsoft.com/office/officeart/2008/layout/VerticalCurvedList"/>
    <dgm:cxn modelId="{839F457F-DC49-4C25-971B-3118083CD040}" type="presParOf" srcId="{0D681233-DA24-4AEF-820A-C7C28927E893}" destId="{305C110B-C08B-4F06-88FF-898A10DF4A3A}" srcOrd="7" destOrd="0" presId="urn:microsoft.com/office/officeart/2008/layout/VerticalCurvedList"/>
    <dgm:cxn modelId="{F33FA661-ABB7-4929-8E53-09336738709A}" type="presParOf" srcId="{0D681233-DA24-4AEF-820A-C7C28927E893}" destId="{5B294B13-52CD-4E82-B485-607692C5B6E2}" srcOrd="8" destOrd="0" presId="urn:microsoft.com/office/officeart/2008/layout/VerticalCurvedList"/>
    <dgm:cxn modelId="{4C22ECE2-C902-4E6E-9837-EBD2DD2DE818}" type="presParOf" srcId="{5B294B13-52CD-4E82-B485-607692C5B6E2}" destId="{A08A6881-44C9-42BF-B3D2-BB0AB9552B6D}" srcOrd="0" destOrd="0" presId="urn:microsoft.com/office/officeart/2008/layout/VerticalCurvedList"/>
    <dgm:cxn modelId="{AF8ADB07-A618-4570-91AA-06AB9F5AFC04}" type="presParOf" srcId="{0D681233-DA24-4AEF-820A-C7C28927E893}" destId="{E1D776F2-B95A-4E07-A07C-20431B110F0A}" srcOrd="9" destOrd="0" presId="urn:microsoft.com/office/officeart/2008/layout/VerticalCurvedList"/>
    <dgm:cxn modelId="{CBDCD703-98A7-44A8-9E16-9034BD4712E5}" type="presParOf" srcId="{0D681233-DA24-4AEF-820A-C7C28927E893}" destId="{345E22ED-BDA3-4386-A2F4-058B52CCAC57}" srcOrd="10" destOrd="0" presId="urn:microsoft.com/office/officeart/2008/layout/VerticalCurvedList"/>
    <dgm:cxn modelId="{8BACD419-5E2F-4CF3-91C2-D6111EE79DF6}" type="presParOf" srcId="{345E22ED-BDA3-4386-A2F4-058B52CCAC57}" destId="{278997BF-FD00-49B0-9644-EDC0DB6A82C3}" srcOrd="0" destOrd="0" presId="urn:microsoft.com/office/officeart/2008/layout/VerticalCurvedList"/>
    <dgm:cxn modelId="{EA73E87C-5C80-450C-B5EC-8DE87E2492B7}" type="presParOf" srcId="{0D681233-DA24-4AEF-820A-C7C28927E893}" destId="{1170F73A-7887-461C-B6DE-323CBB184397}" srcOrd="11" destOrd="0" presId="urn:microsoft.com/office/officeart/2008/layout/VerticalCurvedList"/>
    <dgm:cxn modelId="{17F44B80-96B7-4EFB-B885-BA16A5A92027}" type="presParOf" srcId="{0D681233-DA24-4AEF-820A-C7C28927E893}" destId="{8C2E13D7-D4F4-443A-8227-C2D728B34DEC}" srcOrd="12" destOrd="0" presId="urn:microsoft.com/office/officeart/2008/layout/VerticalCurvedList"/>
    <dgm:cxn modelId="{A68155A5-8F46-4CA6-8C6B-C672A8964CA2}" type="presParOf" srcId="{8C2E13D7-D4F4-443A-8227-C2D728B34DEC}" destId="{11C993A9-3B6B-4540-BF18-0C471D7DEB71}" srcOrd="0" destOrd="0" presId="urn:microsoft.com/office/officeart/2008/layout/VerticalCurvedList"/>
    <dgm:cxn modelId="{530C7599-6153-4473-9145-64385178E57F}" type="presParOf" srcId="{0D681233-DA24-4AEF-820A-C7C28927E893}" destId="{23F81951-3855-4772-94E0-405122856717}" srcOrd="13" destOrd="0" presId="urn:microsoft.com/office/officeart/2008/layout/VerticalCurvedList"/>
    <dgm:cxn modelId="{B5B04C7B-8B1B-44CE-8521-88B20B3A9179}" type="presParOf" srcId="{0D681233-DA24-4AEF-820A-C7C28927E893}" destId="{5F47FB9B-1770-4287-BB5E-8031EEFCCA6A}" srcOrd="14" destOrd="0" presId="urn:microsoft.com/office/officeart/2008/layout/VerticalCurvedList"/>
    <dgm:cxn modelId="{2BDCD27B-681C-4FAF-994D-D0F5D57F1EBF}" type="presParOf" srcId="{5F47FB9B-1770-4287-BB5E-8031EEFCCA6A}" destId="{4FA3C358-675A-4F94-AA52-698D082DD101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54E6AEF8-B446-4C11-89FD-A133531667E7}" type="doc">
      <dgm:prSet loTypeId="urn:microsoft.com/office/officeart/2008/layout/VerticalCurvedList" loCatId="list" qsTypeId="urn:microsoft.com/office/officeart/2005/8/quickstyle/simple1" qsCatId="simple" csTypeId="urn:microsoft.com/office/officeart/2005/8/colors/colorful1#3" csCatId="colorful" phldr="1"/>
      <dgm:spPr/>
      <dgm:t>
        <a:bodyPr/>
        <a:lstStyle/>
        <a:p>
          <a:endParaRPr lang="en-US"/>
        </a:p>
      </dgm:t>
    </dgm:pt>
    <dgm:pt modelId="{8949D0CA-3886-4867-AF55-4C687CCEB769}">
      <dgm:prSet phldrT="[Text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en-US" sz="2600" b="1" dirty="0">
              <a:solidFill>
                <a:schemeClr val="tx1"/>
              </a:solidFill>
            </a:rPr>
            <a:t>Ensure MDR and PDR forms are filled on  time, completeness and quality of information </a:t>
          </a:r>
        </a:p>
      </dgm:t>
    </dgm:pt>
    <dgm:pt modelId="{F9C53435-5E1E-45E1-B325-FC46ACD3FB1E}" type="parTrans" cxnId="{E335C97C-E942-4536-BC2B-313EF6010E9D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6A881739-D4FA-44FA-98B6-DC892627B0B3}" type="sibTrans" cxnId="{E335C97C-E942-4536-BC2B-313EF6010E9D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095993C3-E4FC-47D5-BB3B-F228196928AC}">
      <dgm:prSet phldrT="[Text]" custT="1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r>
            <a:rPr lang="en-US" sz="2600" b="1" dirty="0">
              <a:solidFill>
                <a:schemeClr val="tx1"/>
              </a:solidFill>
            </a:rPr>
            <a:t>Coordinate for monthly perinatal death review meetings</a:t>
          </a:r>
        </a:p>
      </dgm:t>
    </dgm:pt>
    <dgm:pt modelId="{9AB3BB14-A6A8-42BC-8183-3D08D67EEFB5}" type="parTrans" cxnId="{AA9E4411-81CF-498B-A3E5-C0F13B2C3F53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D759444D-2168-430D-A70A-1F2976109B4A}" type="sibTrans" cxnId="{AA9E4411-81CF-498B-A3E5-C0F13B2C3F53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D3F38445-21FB-4274-9A9F-98422D55449C}">
      <dgm:prSet phldrT="[Text]" custT="1"/>
      <dgm:spPr>
        <a:solidFill>
          <a:schemeClr val="bg1">
            <a:lumMod val="75000"/>
          </a:schemeClr>
        </a:solidFill>
      </dgm:spPr>
      <dgm:t>
        <a:bodyPr/>
        <a:lstStyle/>
        <a:p>
          <a:pPr algn="l"/>
          <a:r>
            <a:rPr lang="en-US" sz="2400" b="1" dirty="0">
              <a:solidFill>
                <a:schemeClr val="tx1"/>
              </a:solidFill>
            </a:rPr>
            <a:t>Coordinate and arrange for Maternal Death Reviews within 72 hours of death</a:t>
          </a:r>
        </a:p>
      </dgm:t>
    </dgm:pt>
    <dgm:pt modelId="{CBA23E92-1C04-4762-A23F-2A5F24AF6F72}" type="sibTrans" cxnId="{88C5B091-2A09-437D-A0B4-38A807636723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E57DCB16-604E-4C02-B6EA-D751085D8401}" type="parTrans" cxnId="{88C5B091-2A09-437D-A0B4-38A807636723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7A5FB76C-2E3A-4DBD-9BB0-79BF7EDF4292}" type="pres">
      <dgm:prSet presAssocID="{54E6AEF8-B446-4C11-89FD-A133531667E7}" presName="Name0" presStyleCnt="0">
        <dgm:presLayoutVars>
          <dgm:chMax val="7"/>
          <dgm:chPref val="7"/>
          <dgm:dir/>
        </dgm:presLayoutVars>
      </dgm:prSet>
      <dgm:spPr/>
    </dgm:pt>
    <dgm:pt modelId="{0D681233-DA24-4AEF-820A-C7C28927E893}" type="pres">
      <dgm:prSet presAssocID="{54E6AEF8-B446-4C11-89FD-A133531667E7}" presName="Name1" presStyleCnt="0"/>
      <dgm:spPr/>
    </dgm:pt>
    <dgm:pt modelId="{0997ED1F-CC02-4232-A6A2-8353953E3AB2}" type="pres">
      <dgm:prSet presAssocID="{54E6AEF8-B446-4C11-89FD-A133531667E7}" presName="cycle" presStyleCnt="0"/>
      <dgm:spPr/>
    </dgm:pt>
    <dgm:pt modelId="{24A4E9DD-EABD-4745-9FC2-AFF8BA488DFC}" type="pres">
      <dgm:prSet presAssocID="{54E6AEF8-B446-4C11-89FD-A133531667E7}" presName="srcNode" presStyleLbl="node1" presStyleIdx="0" presStyleCnt="3"/>
      <dgm:spPr/>
    </dgm:pt>
    <dgm:pt modelId="{A1A07606-434C-42A4-A522-ECE62B85E7F1}" type="pres">
      <dgm:prSet presAssocID="{54E6AEF8-B446-4C11-89FD-A133531667E7}" presName="conn" presStyleLbl="parChTrans1D2" presStyleIdx="0" presStyleCnt="1"/>
      <dgm:spPr/>
    </dgm:pt>
    <dgm:pt modelId="{B5556E7F-A041-4868-933D-72B1A55301F4}" type="pres">
      <dgm:prSet presAssocID="{54E6AEF8-B446-4C11-89FD-A133531667E7}" presName="extraNode" presStyleLbl="node1" presStyleIdx="0" presStyleCnt="3"/>
      <dgm:spPr/>
    </dgm:pt>
    <dgm:pt modelId="{3DAF72C8-B093-465C-B52C-09AE2CAC95FF}" type="pres">
      <dgm:prSet presAssocID="{54E6AEF8-B446-4C11-89FD-A133531667E7}" presName="dstNode" presStyleLbl="node1" presStyleIdx="0" presStyleCnt="3"/>
      <dgm:spPr/>
    </dgm:pt>
    <dgm:pt modelId="{713F703D-A2F8-4217-959C-DBF4E4AD8B75}" type="pres">
      <dgm:prSet presAssocID="{8949D0CA-3886-4867-AF55-4C687CCEB769}" presName="text_1" presStyleLbl="node1" presStyleIdx="0" presStyleCnt="3">
        <dgm:presLayoutVars>
          <dgm:bulletEnabled val="1"/>
        </dgm:presLayoutVars>
      </dgm:prSet>
      <dgm:spPr/>
    </dgm:pt>
    <dgm:pt modelId="{A9BA9CE1-B22F-4B60-BF67-B72293EB40D0}" type="pres">
      <dgm:prSet presAssocID="{8949D0CA-3886-4867-AF55-4C687CCEB769}" presName="accent_1" presStyleCnt="0"/>
      <dgm:spPr/>
    </dgm:pt>
    <dgm:pt modelId="{D0734946-5813-48AF-A75A-251E2C6E64E9}" type="pres">
      <dgm:prSet presAssocID="{8949D0CA-3886-4867-AF55-4C687CCEB769}" presName="accentRepeatNode" presStyleLbl="solidFgAcc1" presStyleIdx="0" presStyleCnt="3"/>
      <dgm:spPr/>
    </dgm:pt>
    <dgm:pt modelId="{B69FEC39-633B-4891-9A4F-F4072EAB658D}" type="pres">
      <dgm:prSet presAssocID="{D3F38445-21FB-4274-9A9F-98422D55449C}" presName="text_2" presStyleLbl="node1" presStyleIdx="1" presStyleCnt="3">
        <dgm:presLayoutVars>
          <dgm:bulletEnabled val="1"/>
        </dgm:presLayoutVars>
      </dgm:prSet>
      <dgm:spPr/>
    </dgm:pt>
    <dgm:pt modelId="{D4C4E87E-356F-49C8-93EF-9C85F8B9D8CA}" type="pres">
      <dgm:prSet presAssocID="{D3F38445-21FB-4274-9A9F-98422D55449C}" presName="accent_2" presStyleCnt="0"/>
      <dgm:spPr/>
    </dgm:pt>
    <dgm:pt modelId="{13A67A39-A0C2-4331-ADCD-300504E9846F}" type="pres">
      <dgm:prSet presAssocID="{D3F38445-21FB-4274-9A9F-98422D55449C}" presName="accentRepeatNode" presStyleLbl="solidFgAcc1" presStyleIdx="1" presStyleCnt="3"/>
      <dgm:spPr/>
    </dgm:pt>
    <dgm:pt modelId="{B7B869A1-381F-47BF-8805-861E7C8C396B}" type="pres">
      <dgm:prSet presAssocID="{095993C3-E4FC-47D5-BB3B-F228196928AC}" presName="text_3" presStyleLbl="node1" presStyleIdx="2" presStyleCnt="3">
        <dgm:presLayoutVars>
          <dgm:bulletEnabled val="1"/>
        </dgm:presLayoutVars>
      </dgm:prSet>
      <dgm:spPr/>
    </dgm:pt>
    <dgm:pt modelId="{55DDD04F-5909-4C75-9208-EF4861B66648}" type="pres">
      <dgm:prSet presAssocID="{095993C3-E4FC-47D5-BB3B-F228196928AC}" presName="accent_3" presStyleCnt="0"/>
      <dgm:spPr/>
    </dgm:pt>
    <dgm:pt modelId="{A08A6881-44C9-42BF-B3D2-BB0AB9552B6D}" type="pres">
      <dgm:prSet presAssocID="{095993C3-E4FC-47D5-BB3B-F228196928AC}" presName="accentRepeatNode" presStyleLbl="solidFgAcc1" presStyleIdx="2" presStyleCnt="3"/>
      <dgm:spPr/>
    </dgm:pt>
  </dgm:ptLst>
  <dgm:cxnLst>
    <dgm:cxn modelId="{AA9E4411-81CF-498B-A3E5-C0F13B2C3F53}" srcId="{54E6AEF8-B446-4C11-89FD-A133531667E7}" destId="{095993C3-E4FC-47D5-BB3B-F228196928AC}" srcOrd="2" destOrd="0" parTransId="{9AB3BB14-A6A8-42BC-8183-3D08D67EEFB5}" sibTransId="{D759444D-2168-430D-A70A-1F2976109B4A}"/>
    <dgm:cxn modelId="{2544F461-20D7-4F51-81EC-7E3DD45C632B}" type="presOf" srcId="{D3F38445-21FB-4274-9A9F-98422D55449C}" destId="{B69FEC39-633B-4891-9A4F-F4072EAB658D}" srcOrd="0" destOrd="0" presId="urn:microsoft.com/office/officeart/2008/layout/VerticalCurvedList"/>
    <dgm:cxn modelId="{E335C97C-E942-4536-BC2B-313EF6010E9D}" srcId="{54E6AEF8-B446-4C11-89FD-A133531667E7}" destId="{8949D0CA-3886-4867-AF55-4C687CCEB769}" srcOrd="0" destOrd="0" parTransId="{F9C53435-5E1E-45E1-B325-FC46ACD3FB1E}" sibTransId="{6A881739-D4FA-44FA-98B6-DC892627B0B3}"/>
    <dgm:cxn modelId="{88C5B091-2A09-437D-A0B4-38A807636723}" srcId="{54E6AEF8-B446-4C11-89FD-A133531667E7}" destId="{D3F38445-21FB-4274-9A9F-98422D55449C}" srcOrd="1" destOrd="0" parTransId="{E57DCB16-604E-4C02-B6EA-D751085D8401}" sibTransId="{CBA23E92-1C04-4762-A23F-2A5F24AF6F72}"/>
    <dgm:cxn modelId="{CFEC499B-F6E9-470F-869B-DD2D7DDCB8B7}" type="presOf" srcId="{54E6AEF8-B446-4C11-89FD-A133531667E7}" destId="{7A5FB76C-2E3A-4DBD-9BB0-79BF7EDF4292}" srcOrd="0" destOrd="0" presId="urn:microsoft.com/office/officeart/2008/layout/VerticalCurvedList"/>
    <dgm:cxn modelId="{CCB448D5-8000-4484-B5BC-237ACE40493A}" type="presOf" srcId="{6A881739-D4FA-44FA-98B6-DC892627B0B3}" destId="{A1A07606-434C-42A4-A522-ECE62B85E7F1}" srcOrd="0" destOrd="0" presId="urn:microsoft.com/office/officeart/2008/layout/VerticalCurvedList"/>
    <dgm:cxn modelId="{B8006CD9-C281-44CE-9FFD-FCF359074BEE}" type="presOf" srcId="{8949D0CA-3886-4867-AF55-4C687CCEB769}" destId="{713F703D-A2F8-4217-959C-DBF4E4AD8B75}" srcOrd="0" destOrd="0" presId="urn:microsoft.com/office/officeart/2008/layout/VerticalCurvedList"/>
    <dgm:cxn modelId="{61D9FDE3-D407-48EA-98A4-A1628468A82F}" type="presOf" srcId="{095993C3-E4FC-47D5-BB3B-F228196928AC}" destId="{B7B869A1-381F-47BF-8805-861E7C8C396B}" srcOrd="0" destOrd="0" presId="urn:microsoft.com/office/officeart/2008/layout/VerticalCurvedList"/>
    <dgm:cxn modelId="{4273F78D-DA93-4AE2-8CDF-2503138CBB32}" type="presParOf" srcId="{7A5FB76C-2E3A-4DBD-9BB0-79BF7EDF4292}" destId="{0D681233-DA24-4AEF-820A-C7C28927E893}" srcOrd="0" destOrd="0" presId="urn:microsoft.com/office/officeart/2008/layout/VerticalCurvedList"/>
    <dgm:cxn modelId="{9C62FA9E-4FD0-427D-92AF-75A87F55D3F1}" type="presParOf" srcId="{0D681233-DA24-4AEF-820A-C7C28927E893}" destId="{0997ED1F-CC02-4232-A6A2-8353953E3AB2}" srcOrd="0" destOrd="0" presId="urn:microsoft.com/office/officeart/2008/layout/VerticalCurvedList"/>
    <dgm:cxn modelId="{89100BBE-A9FA-4F52-94AC-7155B58E9D06}" type="presParOf" srcId="{0997ED1F-CC02-4232-A6A2-8353953E3AB2}" destId="{24A4E9DD-EABD-4745-9FC2-AFF8BA488DFC}" srcOrd="0" destOrd="0" presId="urn:microsoft.com/office/officeart/2008/layout/VerticalCurvedList"/>
    <dgm:cxn modelId="{2F83A7CE-1A25-4B35-A2C9-50615B756764}" type="presParOf" srcId="{0997ED1F-CC02-4232-A6A2-8353953E3AB2}" destId="{A1A07606-434C-42A4-A522-ECE62B85E7F1}" srcOrd="1" destOrd="0" presId="urn:microsoft.com/office/officeart/2008/layout/VerticalCurvedList"/>
    <dgm:cxn modelId="{0EBB34FC-6EDD-4C1B-BE23-ECE7C1DCFDD2}" type="presParOf" srcId="{0997ED1F-CC02-4232-A6A2-8353953E3AB2}" destId="{B5556E7F-A041-4868-933D-72B1A55301F4}" srcOrd="2" destOrd="0" presId="urn:microsoft.com/office/officeart/2008/layout/VerticalCurvedList"/>
    <dgm:cxn modelId="{3EDB3C6C-BC83-4E97-B9AB-CF94824566A0}" type="presParOf" srcId="{0997ED1F-CC02-4232-A6A2-8353953E3AB2}" destId="{3DAF72C8-B093-465C-B52C-09AE2CAC95FF}" srcOrd="3" destOrd="0" presId="urn:microsoft.com/office/officeart/2008/layout/VerticalCurvedList"/>
    <dgm:cxn modelId="{55F251FE-FAFD-444F-912F-78FDBE2DC82B}" type="presParOf" srcId="{0D681233-DA24-4AEF-820A-C7C28927E893}" destId="{713F703D-A2F8-4217-959C-DBF4E4AD8B75}" srcOrd="1" destOrd="0" presId="urn:microsoft.com/office/officeart/2008/layout/VerticalCurvedList"/>
    <dgm:cxn modelId="{3225DC75-FE7C-4677-BC07-3A2F52E61AC4}" type="presParOf" srcId="{0D681233-DA24-4AEF-820A-C7C28927E893}" destId="{A9BA9CE1-B22F-4B60-BF67-B72293EB40D0}" srcOrd="2" destOrd="0" presId="urn:microsoft.com/office/officeart/2008/layout/VerticalCurvedList"/>
    <dgm:cxn modelId="{2E5094E6-0C7D-4B15-B1CD-58FF8E1E7C72}" type="presParOf" srcId="{A9BA9CE1-B22F-4B60-BF67-B72293EB40D0}" destId="{D0734946-5813-48AF-A75A-251E2C6E64E9}" srcOrd="0" destOrd="0" presId="urn:microsoft.com/office/officeart/2008/layout/VerticalCurvedList"/>
    <dgm:cxn modelId="{EE112A5F-B8A8-427D-886F-65DE6D4C3FB6}" type="presParOf" srcId="{0D681233-DA24-4AEF-820A-C7C28927E893}" destId="{B69FEC39-633B-4891-9A4F-F4072EAB658D}" srcOrd="3" destOrd="0" presId="urn:microsoft.com/office/officeart/2008/layout/VerticalCurvedList"/>
    <dgm:cxn modelId="{CFE84D70-780F-488B-A536-CC46F13595BA}" type="presParOf" srcId="{0D681233-DA24-4AEF-820A-C7C28927E893}" destId="{D4C4E87E-356F-49C8-93EF-9C85F8B9D8CA}" srcOrd="4" destOrd="0" presId="urn:microsoft.com/office/officeart/2008/layout/VerticalCurvedList"/>
    <dgm:cxn modelId="{3D853A51-B476-41BD-A89E-D2DCECB4ECC3}" type="presParOf" srcId="{D4C4E87E-356F-49C8-93EF-9C85F8B9D8CA}" destId="{13A67A39-A0C2-4331-ADCD-300504E9846F}" srcOrd="0" destOrd="0" presId="urn:microsoft.com/office/officeart/2008/layout/VerticalCurvedList"/>
    <dgm:cxn modelId="{40A4E1D7-A421-49FA-AEB7-132083782FF2}" type="presParOf" srcId="{0D681233-DA24-4AEF-820A-C7C28927E893}" destId="{B7B869A1-381F-47BF-8805-861E7C8C396B}" srcOrd="5" destOrd="0" presId="urn:microsoft.com/office/officeart/2008/layout/VerticalCurvedList"/>
    <dgm:cxn modelId="{AA45AA04-76E9-473F-B97A-9B24A2190014}" type="presParOf" srcId="{0D681233-DA24-4AEF-820A-C7C28927E893}" destId="{55DDD04F-5909-4C75-9208-EF4861B66648}" srcOrd="6" destOrd="0" presId="urn:microsoft.com/office/officeart/2008/layout/VerticalCurvedList"/>
    <dgm:cxn modelId="{7A706D6C-6CC4-454E-8994-FE8B2D651C84}" type="presParOf" srcId="{55DDD04F-5909-4C75-9208-EF4861B66648}" destId="{A08A6881-44C9-42BF-B3D2-BB0AB9552B6D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54E6AEF8-B446-4C11-89FD-A133531667E7}" type="doc">
      <dgm:prSet loTypeId="urn:microsoft.com/office/officeart/2008/layout/VerticalCurvedList" loCatId="list" qsTypeId="urn:microsoft.com/office/officeart/2005/8/quickstyle/simple1" qsCatId="simple" csTypeId="urn:microsoft.com/office/officeart/2005/8/colors/colorful1#3" csCatId="colorful" phldr="1"/>
      <dgm:spPr/>
      <dgm:t>
        <a:bodyPr/>
        <a:lstStyle/>
        <a:p>
          <a:endParaRPr lang="en-US"/>
        </a:p>
      </dgm:t>
    </dgm:pt>
    <dgm:pt modelId="{A74EAEA4-8D89-4CA2-8E39-394312053E04}">
      <dgm:prSet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r>
            <a:rPr lang="en-US" sz="2600" b="1" dirty="0">
              <a:solidFill>
                <a:schemeClr val="tx1"/>
              </a:solidFill>
            </a:rPr>
            <a:t>Report in web-based system</a:t>
          </a:r>
        </a:p>
      </dgm:t>
    </dgm:pt>
    <dgm:pt modelId="{A306929D-ACC8-4C7B-A28D-ECC6CD7B783C}" type="parTrans" cxnId="{75B45F32-75D3-4FDA-A284-62E3C43ECB93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A0C172F9-0F87-4C87-B333-40B362378B88}" type="sibTrans" cxnId="{75B45F32-75D3-4FDA-A284-62E3C43ECB93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4591A76E-7A63-49F1-A5F8-8E94C276B328}">
      <dgm:prSet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en-US" sz="2600" b="1" dirty="0">
              <a:solidFill>
                <a:schemeClr val="tx1"/>
              </a:solidFill>
            </a:rPr>
            <a:t>Summarize PDR Summary form monthly</a:t>
          </a:r>
        </a:p>
      </dgm:t>
    </dgm:pt>
    <dgm:pt modelId="{26FC537C-220B-42E7-9C9D-59F0E1B55AF1}" type="parTrans" cxnId="{745E3C0C-0FA8-4AC3-B8D3-B3E13E10CA19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33CC41F1-5FFB-40DD-B1A2-E89BB9043406}" type="sibTrans" cxnId="{745E3C0C-0FA8-4AC3-B8D3-B3E13E10CA19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DD79C554-BAE3-4EC1-8E56-E46BD45B1B9A}">
      <dgm:prSet custT="1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r>
            <a:rPr lang="en-US" sz="2600" b="1" dirty="0">
              <a:solidFill>
                <a:schemeClr val="tx1"/>
              </a:solidFill>
            </a:rPr>
            <a:t>Report</a:t>
          </a:r>
          <a:r>
            <a:rPr lang="en-US" sz="2600" b="1" baseline="0" dirty="0">
              <a:solidFill>
                <a:schemeClr val="tx1"/>
              </a:solidFill>
            </a:rPr>
            <a:t> to local level if needed</a:t>
          </a:r>
          <a:endParaRPr lang="en-US" sz="2600" b="1" dirty="0">
            <a:solidFill>
              <a:schemeClr val="tx1"/>
            </a:solidFill>
          </a:endParaRPr>
        </a:p>
      </dgm:t>
    </dgm:pt>
    <dgm:pt modelId="{2FFEC007-358C-4D10-946E-5A9A23F62474}" type="parTrans" cxnId="{9685BF38-7926-43B1-848C-F482CCEEE19A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AAACF76A-835B-49D7-8DDD-E24725229A44}" type="sibTrans" cxnId="{9685BF38-7926-43B1-848C-F482CCEEE19A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7A5FB76C-2E3A-4DBD-9BB0-79BF7EDF4292}" type="pres">
      <dgm:prSet presAssocID="{54E6AEF8-B446-4C11-89FD-A133531667E7}" presName="Name0" presStyleCnt="0">
        <dgm:presLayoutVars>
          <dgm:chMax val="7"/>
          <dgm:chPref val="7"/>
          <dgm:dir/>
        </dgm:presLayoutVars>
      </dgm:prSet>
      <dgm:spPr/>
    </dgm:pt>
    <dgm:pt modelId="{0D681233-DA24-4AEF-820A-C7C28927E893}" type="pres">
      <dgm:prSet presAssocID="{54E6AEF8-B446-4C11-89FD-A133531667E7}" presName="Name1" presStyleCnt="0"/>
      <dgm:spPr/>
    </dgm:pt>
    <dgm:pt modelId="{0997ED1F-CC02-4232-A6A2-8353953E3AB2}" type="pres">
      <dgm:prSet presAssocID="{54E6AEF8-B446-4C11-89FD-A133531667E7}" presName="cycle" presStyleCnt="0"/>
      <dgm:spPr/>
    </dgm:pt>
    <dgm:pt modelId="{24A4E9DD-EABD-4745-9FC2-AFF8BA488DFC}" type="pres">
      <dgm:prSet presAssocID="{54E6AEF8-B446-4C11-89FD-A133531667E7}" presName="srcNode" presStyleLbl="node1" presStyleIdx="0" presStyleCnt="3"/>
      <dgm:spPr/>
    </dgm:pt>
    <dgm:pt modelId="{A1A07606-434C-42A4-A522-ECE62B85E7F1}" type="pres">
      <dgm:prSet presAssocID="{54E6AEF8-B446-4C11-89FD-A133531667E7}" presName="conn" presStyleLbl="parChTrans1D2" presStyleIdx="0" presStyleCnt="1"/>
      <dgm:spPr/>
    </dgm:pt>
    <dgm:pt modelId="{B5556E7F-A041-4868-933D-72B1A55301F4}" type="pres">
      <dgm:prSet presAssocID="{54E6AEF8-B446-4C11-89FD-A133531667E7}" presName="extraNode" presStyleLbl="node1" presStyleIdx="0" presStyleCnt="3"/>
      <dgm:spPr/>
    </dgm:pt>
    <dgm:pt modelId="{3DAF72C8-B093-465C-B52C-09AE2CAC95FF}" type="pres">
      <dgm:prSet presAssocID="{54E6AEF8-B446-4C11-89FD-A133531667E7}" presName="dstNode" presStyleLbl="node1" presStyleIdx="0" presStyleCnt="3"/>
      <dgm:spPr/>
    </dgm:pt>
    <dgm:pt modelId="{A812951B-5016-47B5-BF30-68A246DCA523}" type="pres">
      <dgm:prSet presAssocID="{4591A76E-7A63-49F1-A5F8-8E94C276B328}" presName="text_1" presStyleLbl="node1" presStyleIdx="0" presStyleCnt="3">
        <dgm:presLayoutVars>
          <dgm:bulletEnabled val="1"/>
        </dgm:presLayoutVars>
      </dgm:prSet>
      <dgm:spPr/>
    </dgm:pt>
    <dgm:pt modelId="{52116CD5-C9FE-4704-8513-8912CE4B4A0C}" type="pres">
      <dgm:prSet presAssocID="{4591A76E-7A63-49F1-A5F8-8E94C276B328}" presName="accent_1" presStyleCnt="0"/>
      <dgm:spPr/>
    </dgm:pt>
    <dgm:pt modelId="{D650F643-2185-4552-9454-BCAEC118B25E}" type="pres">
      <dgm:prSet presAssocID="{4591A76E-7A63-49F1-A5F8-8E94C276B328}" presName="accentRepeatNode" presStyleLbl="solidFgAcc1" presStyleIdx="0" presStyleCnt="3"/>
      <dgm:spPr/>
    </dgm:pt>
    <dgm:pt modelId="{1C1AF240-7B16-4360-875E-669E88854622}" type="pres">
      <dgm:prSet presAssocID="{A74EAEA4-8D89-4CA2-8E39-394312053E04}" presName="text_2" presStyleLbl="node1" presStyleIdx="1" presStyleCnt="3">
        <dgm:presLayoutVars>
          <dgm:bulletEnabled val="1"/>
        </dgm:presLayoutVars>
      </dgm:prSet>
      <dgm:spPr/>
    </dgm:pt>
    <dgm:pt modelId="{18BF45BA-4F77-46E3-88D1-AA70BE297229}" type="pres">
      <dgm:prSet presAssocID="{A74EAEA4-8D89-4CA2-8E39-394312053E04}" presName="accent_2" presStyleCnt="0"/>
      <dgm:spPr/>
    </dgm:pt>
    <dgm:pt modelId="{11C993A9-3B6B-4540-BF18-0C471D7DEB71}" type="pres">
      <dgm:prSet presAssocID="{A74EAEA4-8D89-4CA2-8E39-394312053E04}" presName="accentRepeatNode" presStyleLbl="solidFgAcc1" presStyleIdx="1" presStyleCnt="3"/>
      <dgm:spPr/>
    </dgm:pt>
    <dgm:pt modelId="{DE5BFA83-6707-4FBF-A277-1F3166E025CC}" type="pres">
      <dgm:prSet presAssocID="{DD79C554-BAE3-4EC1-8E56-E46BD45B1B9A}" presName="text_3" presStyleLbl="node1" presStyleIdx="2" presStyleCnt="3">
        <dgm:presLayoutVars>
          <dgm:bulletEnabled val="1"/>
        </dgm:presLayoutVars>
      </dgm:prSet>
      <dgm:spPr/>
    </dgm:pt>
    <dgm:pt modelId="{AB12FB53-F878-494E-BFCC-29995E72E59C}" type="pres">
      <dgm:prSet presAssocID="{DD79C554-BAE3-4EC1-8E56-E46BD45B1B9A}" presName="accent_3" presStyleCnt="0"/>
      <dgm:spPr/>
    </dgm:pt>
    <dgm:pt modelId="{4FA3C358-675A-4F94-AA52-698D082DD101}" type="pres">
      <dgm:prSet presAssocID="{DD79C554-BAE3-4EC1-8E56-E46BD45B1B9A}" presName="accentRepeatNode" presStyleLbl="solidFgAcc1" presStyleIdx="2" presStyleCnt="3"/>
      <dgm:spPr/>
    </dgm:pt>
  </dgm:ptLst>
  <dgm:cxnLst>
    <dgm:cxn modelId="{745E3C0C-0FA8-4AC3-B8D3-B3E13E10CA19}" srcId="{54E6AEF8-B446-4C11-89FD-A133531667E7}" destId="{4591A76E-7A63-49F1-A5F8-8E94C276B328}" srcOrd="0" destOrd="0" parTransId="{26FC537C-220B-42E7-9C9D-59F0E1B55AF1}" sibTransId="{33CC41F1-5FFB-40DD-B1A2-E89BB9043406}"/>
    <dgm:cxn modelId="{6CB8BC2C-EC54-418D-9788-F341AC20BD89}" type="presOf" srcId="{DD79C554-BAE3-4EC1-8E56-E46BD45B1B9A}" destId="{DE5BFA83-6707-4FBF-A277-1F3166E025CC}" srcOrd="0" destOrd="0" presId="urn:microsoft.com/office/officeart/2008/layout/VerticalCurvedList"/>
    <dgm:cxn modelId="{75B45F32-75D3-4FDA-A284-62E3C43ECB93}" srcId="{54E6AEF8-B446-4C11-89FD-A133531667E7}" destId="{A74EAEA4-8D89-4CA2-8E39-394312053E04}" srcOrd="1" destOrd="0" parTransId="{A306929D-ACC8-4C7B-A28D-ECC6CD7B783C}" sibTransId="{A0C172F9-0F87-4C87-B333-40B362378B88}"/>
    <dgm:cxn modelId="{9685BF38-7926-43B1-848C-F482CCEEE19A}" srcId="{54E6AEF8-B446-4C11-89FD-A133531667E7}" destId="{DD79C554-BAE3-4EC1-8E56-E46BD45B1B9A}" srcOrd="2" destOrd="0" parTransId="{2FFEC007-358C-4D10-946E-5A9A23F62474}" sibTransId="{AAACF76A-835B-49D7-8DDD-E24725229A44}"/>
    <dgm:cxn modelId="{37CB7B6B-C87B-4378-98F0-FC319AB0B465}" type="presOf" srcId="{4591A76E-7A63-49F1-A5F8-8E94C276B328}" destId="{A812951B-5016-47B5-BF30-68A246DCA523}" srcOrd="0" destOrd="0" presId="urn:microsoft.com/office/officeart/2008/layout/VerticalCurvedList"/>
    <dgm:cxn modelId="{CFEC499B-F6E9-470F-869B-DD2D7DDCB8B7}" type="presOf" srcId="{54E6AEF8-B446-4C11-89FD-A133531667E7}" destId="{7A5FB76C-2E3A-4DBD-9BB0-79BF7EDF4292}" srcOrd="0" destOrd="0" presId="urn:microsoft.com/office/officeart/2008/layout/VerticalCurvedList"/>
    <dgm:cxn modelId="{2475DBE7-41DE-4D77-9BC6-A8215AF43CF8}" type="presOf" srcId="{A74EAEA4-8D89-4CA2-8E39-394312053E04}" destId="{1C1AF240-7B16-4360-875E-669E88854622}" srcOrd="0" destOrd="0" presId="urn:microsoft.com/office/officeart/2008/layout/VerticalCurvedList"/>
    <dgm:cxn modelId="{F71343E9-4DB4-46D4-817A-4AF78A2BB003}" type="presOf" srcId="{33CC41F1-5FFB-40DD-B1A2-E89BB9043406}" destId="{A1A07606-434C-42A4-A522-ECE62B85E7F1}" srcOrd="0" destOrd="0" presId="urn:microsoft.com/office/officeart/2008/layout/VerticalCurvedList"/>
    <dgm:cxn modelId="{4273F78D-DA93-4AE2-8CDF-2503138CBB32}" type="presParOf" srcId="{7A5FB76C-2E3A-4DBD-9BB0-79BF7EDF4292}" destId="{0D681233-DA24-4AEF-820A-C7C28927E893}" srcOrd="0" destOrd="0" presId="urn:microsoft.com/office/officeart/2008/layout/VerticalCurvedList"/>
    <dgm:cxn modelId="{9C62FA9E-4FD0-427D-92AF-75A87F55D3F1}" type="presParOf" srcId="{0D681233-DA24-4AEF-820A-C7C28927E893}" destId="{0997ED1F-CC02-4232-A6A2-8353953E3AB2}" srcOrd="0" destOrd="0" presId="urn:microsoft.com/office/officeart/2008/layout/VerticalCurvedList"/>
    <dgm:cxn modelId="{89100BBE-A9FA-4F52-94AC-7155B58E9D06}" type="presParOf" srcId="{0997ED1F-CC02-4232-A6A2-8353953E3AB2}" destId="{24A4E9DD-EABD-4745-9FC2-AFF8BA488DFC}" srcOrd="0" destOrd="0" presId="urn:microsoft.com/office/officeart/2008/layout/VerticalCurvedList"/>
    <dgm:cxn modelId="{2F83A7CE-1A25-4B35-A2C9-50615B756764}" type="presParOf" srcId="{0997ED1F-CC02-4232-A6A2-8353953E3AB2}" destId="{A1A07606-434C-42A4-A522-ECE62B85E7F1}" srcOrd="1" destOrd="0" presId="urn:microsoft.com/office/officeart/2008/layout/VerticalCurvedList"/>
    <dgm:cxn modelId="{0EBB34FC-6EDD-4C1B-BE23-ECE7C1DCFDD2}" type="presParOf" srcId="{0997ED1F-CC02-4232-A6A2-8353953E3AB2}" destId="{B5556E7F-A041-4868-933D-72B1A55301F4}" srcOrd="2" destOrd="0" presId="urn:microsoft.com/office/officeart/2008/layout/VerticalCurvedList"/>
    <dgm:cxn modelId="{3EDB3C6C-BC83-4E97-B9AB-CF94824566A0}" type="presParOf" srcId="{0997ED1F-CC02-4232-A6A2-8353953E3AB2}" destId="{3DAF72C8-B093-465C-B52C-09AE2CAC95FF}" srcOrd="3" destOrd="0" presId="urn:microsoft.com/office/officeart/2008/layout/VerticalCurvedList"/>
    <dgm:cxn modelId="{85DAE789-0D6E-4B96-80FA-6AB1922180A9}" type="presParOf" srcId="{0D681233-DA24-4AEF-820A-C7C28927E893}" destId="{A812951B-5016-47B5-BF30-68A246DCA523}" srcOrd="1" destOrd="0" presId="urn:microsoft.com/office/officeart/2008/layout/VerticalCurvedList"/>
    <dgm:cxn modelId="{E0F5609F-B58D-4F17-B916-6A0263F6C253}" type="presParOf" srcId="{0D681233-DA24-4AEF-820A-C7C28927E893}" destId="{52116CD5-C9FE-4704-8513-8912CE4B4A0C}" srcOrd="2" destOrd="0" presId="urn:microsoft.com/office/officeart/2008/layout/VerticalCurvedList"/>
    <dgm:cxn modelId="{F1246D1F-1740-4B82-A2E8-B37DF341E466}" type="presParOf" srcId="{52116CD5-C9FE-4704-8513-8912CE4B4A0C}" destId="{D650F643-2185-4552-9454-BCAEC118B25E}" srcOrd="0" destOrd="0" presId="urn:microsoft.com/office/officeart/2008/layout/VerticalCurvedList"/>
    <dgm:cxn modelId="{E33E2FA6-6180-4399-BD5B-7CD6FA787173}" type="presParOf" srcId="{0D681233-DA24-4AEF-820A-C7C28927E893}" destId="{1C1AF240-7B16-4360-875E-669E88854622}" srcOrd="3" destOrd="0" presId="urn:microsoft.com/office/officeart/2008/layout/VerticalCurvedList"/>
    <dgm:cxn modelId="{3183649C-9001-485A-B52A-BCB3E4D24619}" type="presParOf" srcId="{0D681233-DA24-4AEF-820A-C7C28927E893}" destId="{18BF45BA-4F77-46E3-88D1-AA70BE297229}" srcOrd="4" destOrd="0" presId="urn:microsoft.com/office/officeart/2008/layout/VerticalCurvedList"/>
    <dgm:cxn modelId="{5337B106-B4CB-46AC-9804-A2C6DE3EBA87}" type="presParOf" srcId="{18BF45BA-4F77-46E3-88D1-AA70BE297229}" destId="{11C993A9-3B6B-4540-BF18-0C471D7DEB71}" srcOrd="0" destOrd="0" presId="urn:microsoft.com/office/officeart/2008/layout/VerticalCurvedList"/>
    <dgm:cxn modelId="{00EDA9EF-8158-4E3F-BDF9-E5F13A4ECE98}" type="presParOf" srcId="{0D681233-DA24-4AEF-820A-C7C28927E893}" destId="{DE5BFA83-6707-4FBF-A277-1F3166E025CC}" srcOrd="5" destOrd="0" presId="urn:microsoft.com/office/officeart/2008/layout/VerticalCurvedList"/>
    <dgm:cxn modelId="{27AACFB0-F79C-4F65-A01A-5D15D5174EC2}" type="presParOf" srcId="{0D681233-DA24-4AEF-820A-C7C28927E893}" destId="{AB12FB53-F878-494E-BFCC-29995E72E59C}" srcOrd="6" destOrd="0" presId="urn:microsoft.com/office/officeart/2008/layout/VerticalCurvedList"/>
    <dgm:cxn modelId="{2E72A838-16D0-4372-B77B-9B82DB536924}" type="presParOf" srcId="{AB12FB53-F878-494E-BFCC-29995E72E59C}" destId="{4FA3C358-675A-4F94-AA52-698D082DD101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54E6AEF8-B446-4C11-89FD-A133531667E7}" type="doc">
      <dgm:prSet loTypeId="urn:microsoft.com/office/officeart/2008/layout/VerticalCurvedList" loCatId="list" qsTypeId="urn:microsoft.com/office/officeart/2005/8/quickstyle/simple1" qsCatId="simple" csTypeId="urn:microsoft.com/office/officeart/2005/8/colors/colorful1#3" csCatId="colorful" phldr="1"/>
      <dgm:spPr/>
      <dgm:t>
        <a:bodyPr/>
        <a:lstStyle/>
        <a:p>
          <a:endParaRPr lang="en-US"/>
        </a:p>
      </dgm:t>
    </dgm:pt>
    <dgm:pt modelId="{8949D0CA-3886-4867-AF55-4C687CCEB769}">
      <dgm:prSet phldrT="[Text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en-US" sz="2600" b="1" dirty="0">
              <a:solidFill>
                <a:schemeClr val="tx1"/>
              </a:solidFill>
            </a:rPr>
            <a:t>Facilitate to conduct MPDSR capacity building activities</a:t>
          </a:r>
        </a:p>
      </dgm:t>
    </dgm:pt>
    <dgm:pt modelId="{F9C53435-5E1E-45E1-B325-FC46ACD3FB1E}" type="parTrans" cxnId="{E335C97C-E942-4536-BC2B-313EF6010E9D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6A881739-D4FA-44FA-98B6-DC892627B0B3}" type="sibTrans" cxnId="{E335C97C-E942-4536-BC2B-313EF6010E9D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D3F38445-21FB-4274-9A9F-98422D55449C}">
      <dgm:prSet phldrT="[Text]" custT="1"/>
      <dgm:spPr>
        <a:solidFill>
          <a:schemeClr val="bg1">
            <a:lumMod val="85000"/>
          </a:schemeClr>
        </a:solidFill>
      </dgm:spPr>
      <dgm:t>
        <a:bodyPr/>
        <a:lstStyle/>
        <a:p>
          <a:r>
            <a:rPr lang="en-US" sz="2600" b="1" dirty="0">
              <a:solidFill>
                <a:schemeClr val="tx1"/>
              </a:solidFill>
            </a:rPr>
            <a:t>Evaluate &amp; verify online data from local level &amp; hospitals</a:t>
          </a:r>
        </a:p>
      </dgm:t>
    </dgm:pt>
    <dgm:pt modelId="{E57DCB16-604E-4C02-B6EA-D751085D8401}" type="parTrans" cxnId="{88C5B091-2A09-437D-A0B4-38A807636723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CBA23E92-1C04-4762-A23F-2A5F24AF6F72}" type="sibTrans" cxnId="{88C5B091-2A09-437D-A0B4-38A807636723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095993C3-E4FC-47D5-BB3B-F228196928AC}">
      <dgm:prSet phldrT="[Text]"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r>
            <a:rPr lang="en-US" sz="2600" b="1" dirty="0">
              <a:solidFill>
                <a:schemeClr val="tx1"/>
              </a:solidFill>
            </a:rPr>
            <a:t>Assist hospitals to review deaths, receive &amp; implement suggestions</a:t>
          </a:r>
        </a:p>
      </dgm:t>
    </dgm:pt>
    <dgm:pt modelId="{9AB3BB14-A6A8-42BC-8183-3D08D67EEFB5}" type="parTrans" cxnId="{AA9E4411-81CF-498B-A3E5-C0F13B2C3F53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D759444D-2168-430D-A70A-1F2976109B4A}" type="sibTrans" cxnId="{AA9E4411-81CF-498B-A3E5-C0F13B2C3F53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4F50DDDC-9B15-4FF6-9833-C53A7D5B2BA4}">
      <dgm:prSet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en-US" sz="2600" b="1" dirty="0">
              <a:solidFill>
                <a:schemeClr val="tx1"/>
              </a:solidFill>
            </a:rPr>
            <a:t>Monitor notification, identification &amp; VA at local level</a:t>
          </a:r>
        </a:p>
      </dgm:t>
    </dgm:pt>
    <dgm:pt modelId="{AC0317D5-69AE-4353-B668-65C86796ECCE}" type="parTrans" cxnId="{A948DDEE-757A-4931-999C-3DDD0D397321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4EB8BD15-9EF3-459C-B67F-1221308BE7B9}" type="sibTrans" cxnId="{A948DDEE-757A-4931-999C-3DDD0D397321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A74EAEA4-8D89-4CA2-8E39-394312053E04}">
      <dgm:prSet custT="1"/>
      <dgm:spPr>
        <a:solidFill>
          <a:schemeClr val="bg1">
            <a:lumMod val="85000"/>
          </a:schemeClr>
        </a:solidFill>
      </dgm:spPr>
      <dgm:t>
        <a:bodyPr/>
        <a:lstStyle/>
        <a:p>
          <a:r>
            <a:rPr lang="en-US" sz="2600" b="1" dirty="0">
              <a:solidFill>
                <a:schemeClr val="tx1"/>
              </a:solidFill>
            </a:rPr>
            <a:t>Facilitate utilization of budget allocated at hospital level</a:t>
          </a:r>
        </a:p>
      </dgm:t>
    </dgm:pt>
    <dgm:pt modelId="{A306929D-ACC8-4C7B-A28D-ECC6CD7B783C}" type="parTrans" cxnId="{75B45F32-75D3-4FDA-A284-62E3C43ECB93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A0C172F9-0F87-4C87-B333-40B362378B88}" type="sibTrans" cxnId="{75B45F32-75D3-4FDA-A284-62E3C43ECB93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05C527BE-18C9-4C58-9D68-BF0CA7D3581D}">
      <dgm:prSet custT="1"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CDEC1CE1-9784-4E94-904E-3F28B9C6D604}" type="parTrans" cxnId="{B125EB6E-7C07-44B9-B212-B593E907517B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A6F92A3D-C2D0-4CC6-B542-DA9092DFD7EE}" type="sibTrans" cxnId="{B125EB6E-7C07-44B9-B212-B593E907517B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E9F4887A-55CC-4ADB-BBDB-CB5275577DFE}">
      <dgm:prSet custT="1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r>
            <a:rPr lang="en-US" sz="2600" b="1" dirty="0">
              <a:solidFill>
                <a:schemeClr val="tx1"/>
              </a:solidFill>
            </a:rPr>
            <a:t>Facilitate planning &amp; implementation of the program</a:t>
          </a:r>
        </a:p>
      </dgm:t>
    </dgm:pt>
    <dgm:pt modelId="{20A0CF1A-2D2C-4B3F-B978-35E1AB73EC5B}" type="parTrans" cxnId="{0303EB24-9314-40A6-863E-28258A883487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9292C7C8-5982-44AA-958A-EA368EF7E2FD}" type="sibTrans" cxnId="{0303EB24-9314-40A6-863E-28258A883487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D2C50EB5-49C9-4D82-AAD3-F1E823C8775B}">
      <dgm:prSet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r>
            <a:rPr lang="en-US" b="1">
              <a:solidFill>
                <a:schemeClr val="tx1"/>
              </a:solidFill>
            </a:rPr>
            <a:t>Implement issues that cannot be resolved at local level</a:t>
          </a:r>
          <a:endParaRPr lang="en-US" b="1" dirty="0">
            <a:solidFill>
              <a:schemeClr val="tx1"/>
            </a:solidFill>
          </a:endParaRPr>
        </a:p>
      </dgm:t>
    </dgm:pt>
    <dgm:pt modelId="{9E9C357D-A2C3-4106-8A88-E2631152444E}" type="parTrans" cxnId="{2393C0C8-9328-4838-B57E-E90FC421B72D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121669BB-C413-4E7F-B1FB-C3C5294EB150}" type="sibTrans" cxnId="{2393C0C8-9328-4838-B57E-E90FC421B72D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7A5FB76C-2E3A-4DBD-9BB0-79BF7EDF4292}" type="pres">
      <dgm:prSet presAssocID="{54E6AEF8-B446-4C11-89FD-A133531667E7}" presName="Name0" presStyleCnt="0">
        <dgm:presLayoutVars>
          <dgm:chMax val="7"/>
          <dgm:chPref val="7"/>
          <dgm:dir/>
        </dgm:presLayoutVars>
      </dgm:prSet>
      <dgm:spPr/>
    </dgm:pt>
    <dgm:pt modelId="{0D681233-DA24-4AEF-820A-C7C28927E893}" type="pres">
      <dgm:prSet presAssocID="{54E6AEF8-B446-4C11-89FD-A133531667E7}" presName="Name1" presStyleCnt="0"/>
      <dgm:spPr/>
    </dgm:pt>
    <dgm:pt modelId="{0997ED1F-CC02-4232-A6A2-8353953E3AB2}" type="pres">
      <dgm:prSet presAssocID="{54E6AEF8-B446-4C11-89FD-A133531667E7}" presName="cycle" presStyleCnt="0"/>
      <dgm:spPr/>
    </dgm:pt>
    <dgm:pt modelId="{24A4E9DD-EABD-4745-9FC2-AFF8BA488DFC}" type="pres">
      <dgm:prSet presAssocID="{54E6AEF8-B446-4C11-89FD-A133531667E7}" presName="srcNode" presStyleLbl="node1" presStyleIdx="0" presStyleCnt="7"/>
      <dgm:spPr/>
    </dgm:pt>
    <dgm:pt modelId="{A1A07606-434C-42A4-A522-ECE62B85E7F1}" type="pres">
      <dgm:prSet presAssocID="{54E6AEF8-B446-4C11-89FD-A133531667E7}" presName="conn" presStyleLbl="parChTrans1D2" presStyleIdx="0" presStyleCnt="1"/>
      <dgm:spPr/>
    </dgm:pt>
    <dgm:pt modelId="{B5556E7F-A041-4868-933D-72B1A55301F4}" type="pres">
      <dgm:prSet presAssocID="{54E6AEF8-B446-4C11-89FD-A133531667E7}" presName="extraNode" presStyleLbl="node1" presStyleIdx="0" presStyleCnt="7"/>
      <dgm:spPr/>
    </dgm:pt>
    <dgm:pt modelId="{3DAF72C8-B093-465C-B52C-09AE2CAC95FF}" type="pres">
      <dgm:prSet presAssocID="{54E6AEF8-B446-4C11-89FD-A133531667E7}" presName="dstNode" presStyleLbl="node1" presStyleIdx="0" presStyleCnt="7"/>
      <dgm:spPr/>
    </dgm:pt>
    <dgm:pt modelId="{713F703D-A2F8-4217-959C-DBF4E4AD8B75}" type="pres">
      <dgm:prSet presAssocID="{8949D0CA-3886-4867-AF55-4C687CCEB769}" presName="text_1" presStyleLbl="node1" presStyleIdx="0" presStyleCnt="7">
        <dgm:presLayoutVars>
          <dgm:bulletEnabled val="1"/>
        </dgm:presLayoutVars>
      </dgm:prSet>
      <dgm:spPr/>
    </dgm:pt>
    <dgm:pt modelId="{A9BA9CE1-B22F-4B60-BF67-B72293EB40D0}" type="pres">
      <dgm:prSet presAssocID="{8949D0CA-3886-4867-AF55-4C687CCEB769}" presName="accent_1" presStyleCnt="0"/>
      <dgm:spPr/>
    </dgm:pt>
    <dgm:pt modelId="{D0734946-5813-48AF-A75A-251E2C6E64E9}" type="pres">
      <dgm:prSet presAssocID="{8949D0CA-3886-4867-AF55-4C687CCEB769}" presName="accentRepeatNode" presStyleLbl="solidFgAcc1" presStyleIdx="0" presStyleCnt="7"/>
      <dgm:spPr/>
    </dgm:pt>
    <dgm:pt modelId="{D2D453A8-08F9-4146-BC12-5D66DAC626E3}" type="pres">
      <dgm:prSet presAssocID="{D3F38445-21FB-4274-9A9F-98422D55449C}" presName="text_2" presStyleLbl="node1" presStyleIdx="1" presStyleCnt="7">
        <dgm:presLayoutVars>
          <dgm:bulletEnabled val="1"/>
        </dgm:presLayoutVars>
      </dgm:prSet>
      <dgm:spPr/>
    </dgm:pt>
    <dgm:pt modelId="{3D7B66D8-75CB-4011-9C4A-4A564C6EF862}" type="pres">
      <dgm:prSet presAssocID="{D3F38445-21FB-4274-9A9F-98422D55449C}" presName="accent_2" presStyleCnt="0"/>
      <dgm:spPr/>
    </dgm:pt>
    <dgm:pt modelId="{13A67A39-A0C2-4331-ADCD-300504E9846F}" type="pres">
      <dgm:prSet presAssocID="{D3F38445-21FB-4274-9A9F-98422D55449C}" presName="accentRepeatNode" presStyleLbl="solidFgAcc1" presStyleIdx="1" presStyleCnt="7"/>
      <dgm:spPr/>
    </dgm:pt>
    <dgm:pt modelId="{B45C8A3D-0198-4342-A7E5-E4660EC43B08}" type="pres">
      <dgm:prSet presAssocID="{E9F4887A-55CC-4ADB-BBDB-CB5275577DFE}" presName="text_3" presStyleLbl="node1" presStyleIdx="2" presStyleCnt="7">
        <dgm:presLayoutVars>
          <dgm:bulletEnabled val="1"/>
        </dgm:presLayoutVars>
      </dgm:prSet>
      <dgm:spPr/>
    </dgm:pt>
    <dgm:pt modelId="{83F6731A-89BA-4710-BFFE-3F687E287179}" type="pres">
      <dgm:prSet presAssocID="{E9F4887A-55CC-4ADB-BBDB-CB5275577DFE}" presName="accent_3" presStyleCnt="0"/>
      <dgm:spPr/>
    </dgm:pt>
    <dgm:pt modelId="{BC99C790-F6FB-496C-8715-249CF662DDBD}" type="pres">
      <dgm:prSet presAssocID="{E9F4887A-55CC-4ADB-BBDB-CB5275577DFE}" presName="accentRepeatNode" presStyleLbl="solidFgAcc1" presStyleIdx="2" presStyleCnt="7"/>
      <dgm:spPr/>
    </dgm:pt>
    <dgm:pt modelId="{305C110B-C08B-4F06-88FF-898A10DF4A3A}" type="pres">
      <dgm:prSet presAssocID="{095993C3-E4FC-47D5-BB3B-F228196928AC}" presName="text_4" presStyleLbl="node1" presStyleIdx="3" presStyleCnt="7" custLinFactNeighborX="728" custLinFactNeighborY="7499">
        <dgm:presLayoutVars>
          <dgm:bulletEnabled val="1"/>
        </dgm:presLayoutVars>
      </dgm:prSet>
      <dgm:spPr/>
    </dgm:pt>
    <dgm:pt modelId="{5B294B13-52CD-4E82-B485-607692C5B6E2}" type="pres">
      <dgm:prSet presAssocID="{095993C3-E4FC-47D5-BB3B-F228196928AC}" presName="accent_4" presStyleCnt="0"/>
      <dgm:spPr/>
    </dgm:pt>
    <dgm:pt modelId="{A08A6881-44C9-42BF-B3D2-BB0AB9552B6D}" type="pres">
      <dgm:prSet presAssocID="{095993C3-E4FC-47D5-BB3B-F228196928AC}" presName="accentRepeatNode" presStyleLbl="solidFgAcc1" presStyleIdx="3" presStyleCnt="7"/>
      <dgm:spPr/>
    </dgm:pt>
    <dgm:pt modelId="{7B81F921-60B9-41DB-ACEC-BAB013E4CBF3}" type="pres">
      <dgm:prSet presAssocID="{D2C50EB5-49C9-4D82-AAD3-F1E823C8775B}" presName="text_5" presStyleLbl="node1" presStyleIdx="4" presStyleCnt="7">
        <dgm:presLayoutVars>
          <dgm:bulletEnabled val="1"/>
        </dgm:presLayoutVars>
      </dgm:prSet>
      <dgm:spPr/>
    </dgm:pt>
    <dgm:pt modelId="{5C5ACBAF-A950-485B-9505-D25949BBBCC7}" type="pres">
      <dgm:prSet presAssocID="{D2C50EB5-49C9-4D82-AAD3-F1E823C8775B}" presName="accent_5" presStyleCnt="0"/>
      <dgm:spPr/>
    </dgm:pt>
    <dgm:pt modelId="{EB19000A-DB4C-4B13-8F50-C445332FE178}" type="pres">
      <dgm:prSet presAssocID="{D2C50EB5-49C9-4D82-AAD3-F1E823C8775B}" presName="accentRepeatNode" presStyleLbl="solidFgAcc1" presStyleIdx="4" presStyleCnt="7"/>
      <dgm:spPr/>
    </dgm:pt>
    <dgm:pt modelId="{45394C23-A10E-493A-9F2D-F0F200EDE010}" type="pres">
      <dgm:prSet presAssocID="{4F50DDDC-9B15-4FF6-9833-C53A7D5B2BA4}" presName="text_6" presStyleLbl="node1" presStyleIdx="5" presStyleCnt="7">
        <dgm:presLayoutVars>
          <dgm:bulletEnabled val="1"/>
        </dgm:presLayoutVars>
      </dgm:prSet>
      <dgm:spPr/>
    </dgm:pt>
    <dgm:pt modelId="{FED26DF8-77E1-4A45-BF0A-BDADB03DB5BC}" type="pres">
      <dgm:prSet presAssocID="{4F50DDDC-9B15-4FF6-9833-C53A7D5B2BA4}" presName="accent_6" presStyleCnt="0"/>
      <dgm:spPr/>
    </dgm:pt>
    <dgm:pt modelId="{278997BF-FD00-49B0-9644-EDC0DB6A82C3}" type="pres">
      <dgm:prSet presAssocID="{4F50DDDC-9B15-4FF6-9833-C53A7D5B2BA4}" presName="accentRepeatNode" presStyleLbl="solidFgAcc1" presStyleIdx="5" presStyleCnt="7"/>
      <dgm:spPr/>
    </dgm:pt>
    <dgm:pt modelId="{D729A416-759D-440C-A529-9AEB02FA5BF0}" type="pres">
      <dgm:prSet presAssocID="{A74EAEA4-8D89-4CA2-8E39-394312053E04}" presName="text_7" presStyleLbl="node1" presStyleIdx="6" presStyleCnt="7">
        <dgm:presLayoutVars>
          <dgm:bulletEnabled val="1"/>
        </dgm:presLayoutVars>
      </dgm:prSet>
      <dgm:spPr/>
    </dgm:pt>
    <dgm:pt modelId="{216E82C9-301A-4626-B125-619B5C70777A}" type="pres">
      <dgm:prSet presAssocID="{A74EAEA4-8D89-4CA2-8E39-394312053E04}" presName="accent_7" presStyleCnt="0"/>
      <dgm:spPr/>
    </dgm:pt>
    <dgm:pt modelId="{11C993A9-3B6B-4540-BF18-0C471D7DEB71}" type="pres">
      <dgm:prSet presAssocID="{A74EAEA4-8D89-4CA2-8E39-394312053E04}" presName="accentRepeatNode" presStyleLbl="solidFgAcc1" presStyleIdx="6" presStyleCnt="7"/>
      <dgm:spPr/>
    </dgm:pt>
  </dgm:ptLst>
  <dgm:cxnLst>
    <dgm:cxn modelId="{2838D300-27AC-4832-BF34-646E01A6BA97}" type="presOf" srcId="{D3F38445-21FB-4274-9A9F-98422D55449C}" destId="{D2D453A8-08F9-4146-BC12-5D66DAC626E3}" srcOrd="0" destOrd="0" presId="urn:microsoft.com/office/officeart/2008/layout/VerticalCurvedList"/>
    <dgm:cxn modelId="{AA9E4411-81CF-498B-A3E5-C0F13B2C3F53}" srcId="{54E6AEF8-B446-4C11-89FD-A133531667E7}" destId="{095993C3-E4FC-47D5-BB3B-F228196928AC}" srcOrd="3" destOrd="0" parTransId="{9AB3BB14-A6A8-42BC-8183-3D08D67EEFB5}" sibTransId="{D759444D-2168-430D-A70A-1F2976109B4A}"/>
    <dgm:cxn modelId="{0303EB24-9314-40A6-863E-28258A883487}" srcId="{54E6AEF8-B446-4C11-89FD-A133531667E7}" destId="{E9F4887A-55CC-4ADB-BBDB-CB5275577DFE}" srcOrd="2" destOrd="0" parTransId="{20A0CF1A-2D2C-4B3F-B978-35E1AB73EC5B}" sibTransId="{9292C7C8-5982-44AA-958A-EA368EF7E2FD}"/>
    <dgm:cxn modelId="{75B45F32-75D3-4FDA-A284-62E3C43ECB93}" srcId="{54E6AEF8-B446-4C11-89FD-A133531667E7}" destId="{A74EAEA4-8D89-4CA2-8E39-394312053E04}" srcOrd="6" destOrd="0" parTransId="{A306929D-ACC8-4C7B-A28D-ECC6CD7B783C}" sibTransId="{A0C172F9-0F87-4C87-B333-40B362378B88}"/>
    <dgm:cxn modelId="{BC761638-3F93-49F9-AEFC-250D0E197632}" type="presOf" srcId="{A74EAEA4-8D89-4CA2-8E39-394312053E04}" destId="{D729A416-759D-440C-A529-9AEB02FA5BF0}" srcOrd="0" destOrd="0" presId="urn:microsoft.com/office/officeart/2008/layout/VerticalCurvedList"/>
    <dgm:cxn modelId="{D85C3A60-7928-4DFE-BA85-16FFBD986640}" type="presOf" srcId="{6A881739-D4FA-44FA-98B6-DC892627B0B3}" destId="{A1A07606-434C-42A4-A522-ECE62B85E7F1}" srcOrd="0" destOrd="0" presId="urn:microsoft.com/office/officeart/2008/layout/VerticalCurvedList"/>
    <dgm:cxn modelId="{F4E0DF6C-0257-4C43-B4EA-76881D35D179}" type="presOf" srcId="{4F50DDDC-9B15-4FF6-9833-C53A7D5B2BA4}" destId="{45394C23-A10E-493A-9F2D-F0F200EDE010}" srcOrd="0" destOrd="0" presId="urn:microsoft.com/office/officeart/2008/layout/VerticalCurvedList"/>
    <dgm:cxn modelId="{B125EB6E-7C07-44B9-B212-B593E907517B}" srcId="{54E6AEF8-B446-4C11-89FD-A133531667E7}" destId="{05C527BE-18C9-4C58-9D68-BF0CA7D3581D}" srcOrd="7" destOrd="0" parTransId="{CDEC1CE1-9784-4E94-904E-3F28B9C6D604}" sibTransId="{A6F92A3D-C2D0-4CC6-B542-DA9092DFD7EE}"/>
    <dgm:cxn modelId="{6FB03854-1883-42CC-B57F-E7BC286F58F4}" type="presOf" srcId="{E9F4887A-55CC-4ADB-BBDB-CB5275577DFE}" destId="{B45C8A3D-0198-4342-A7E5-E4660EC43B08}" srcOrd="0" destOrd="0" presId="urn:microsoft.com/office/officeart/2008/layout/VerticalCurvedList"/>
    <dgm:cxn modelId="{E335C97C-E942-4536-BC2B-313EF6010E9D}" srcId="{54E6AEF8-B446-4C11-89FD-A133531667E7}" destId="{8949D0CA-3886-4867-AF55-4C687CCEB769}" srcOrd="0" destOrd="0" parTransId="{F9C53435-5E1E-45E1-B325-FC46ACD3FB1E}" sibTransId="{6A881739-D4FA-44FA-98B6-DC892627B0B3}"/>
    <dgm:cxn modelId="{EF34F78B-2287-4882-B27D-6752EBBB2A93}" type="presOf" srcId="{54E6AEF8-B446-4C11-89FD-A133531667E7}" destId="{7A5FB76C-2E3A-4DBD-9BB0-79BF7EDF4292}" srcOrd="0" destOrd="0" presId="urn:microsoft.com/office/officeart/2008/layout/VerticalCurvedList"/>
    <dgm:cxn modelId="{88C5B091-2A09-437D-A0B4-38A807636723}" srcId="{54E6AEF8-B446-4C11-89FD-A133531667E7}" destId="{D3F38445-21FB-4274-9A9F-98422D55449C}" srcOrd="1" destOrd="0" parTransId="{E57DCB16-604E-4C02-B6EA-D751085D8401}" sibTransId="{CBA23E92-1C04-4762-A23F-2A5F24AF6F72}"/>
    <dgm:cxn modelId="{49D846A9-8EFC-41EC-A75B-31630389E2B5}" type="presOf" srcId="{095993C3-E4FC-47D5-BB3B-F228196928AC}" destId="{305C110B-C08B-4F06-88FF-898A10DF4A3A}" srcOrd="0" destOrd="0" presId="urn:microsoft.com/office/officeart/2008/layout/VerticalCurvedList"/>
    <dgm:cxn modelId="{9A6650BC-E2D3-4C56-B2CA-EF57F19A62D4}" type="presOf" srcId="{8949D0CA-3886-4867-AF55-4C687CCEB769}" destId="{713F703D-A2F8-4217-959C-DBF4E4AD8B75}" srcOrd="0" destOrd="0" presId="urn:microsoft.com/office/officeart/2008/layout/VerticalCurvedList"/>
    <dgm:cxn modelId="{2393C0C8-9328-4838-B57E-E90FC421B72D}" srcId="{54E6AEF8-B446-4C11-89FD-A133531667E7}" destId="{D2C50EB5-49C9-4D82-AAD3-F1E823C8775B}" srcOrd="4" destOrd="0" parTransId="{9E9C357D-A2C3-4106-8A88-E2631152444E}" sibTransId="{121669BB-C413-4E7F-B1FB-C3C5294EB150}"/>
    <dgm:cxn modelId="{9B7E77DA-C839-48A3-9871-E2EEF49C32B2}" type="presOf" srcId="{D2C50EB5-49C9-4D82-AAD3-F1E823C8775B}" destId="{7B81F921-60B9-41DB-ACEC-BAB013E4CBF3}" srcOrd="0" destOrd="0" presId="urn:microsoft.com/office/officeart/2008/layout/VerticalCurvedList"/>
    <dgm:cxn modelId="{A948DDEE-757A-4931-999C-3DDD0D397321}" srcId="{54E6AEF8-B446-4C11-89FD-A133531667E7}" destId="{4F50DDDC-9B15-4FF6-9833-C53A7D5B2BA4}" srcOrd="5" destOrd="0" parTransId="{AC0317D5-69AE-4353-B668-65C86796ECCE}" sibTransId="{4EB8BD15-9EF3-459C-B67F-1221308BE7B9}"/>
    <dgm:cxn modelId="{7E01249E-3598-48B1-B743-EE9D7A32B185}" type="presParOf" srcId="{7A5FB76C-2E3A-4DBD-9BB0-79BF7EDF4292}" destId="{0D681233-DA24-4AEF-820A-C7C28927E893}" srcOrd="0" destOrd="0" presId="urn:microsoft.com/office/officeart/2008/layout/VerticalCurvedList"/>
    <dgm:cxn modelId="{60E88C50-DC08-49D0-95C7-F276AC3B0119}" type="presParOf" srcId="{0D681233-DA24-4AEF-820A-C7C28927E893}" destId="{0997ED1F-CC02-4232-A6A2-8353953E3AB2}" srcOrd="0" destOrd="0" presId="urn:microsoft.com/office/officeart/2008/layout/VerticalCurvedList"/>
    <dgm:cxn modelId="{70587BCF-7F03-49A6-9D60-C57CF4377DEA}" type="presParOf" srcId="{0997ED1F-CC02-4232-A6A2-8353953E3AB2}" destId="{24A4E9DD-EABD-4745-9FC2-AFF8BA488DFC}" srcOrd="0" destOrd="0" presId="urn:microsoft.com/office/officeart/2008/layout/VerticalCurvedList"/>
    <dgm:cxn modelId="{67B1B086-1CE6-42A1-BDAE-DE7100C61F1C}" type="presParOf" srcId="{0997ED1F-CC02-4232-A6A2-8353953E3AB2}" destId="{A1A07606-434C-42A4-A522-ECE62B85E7F1}" srcOrd="1" destOrd="0" presId="urn:microsoft.com/office/officeart/2008/layout/VerticalCurvedList"/>
    <dgm:cxn modelId="{C27C100F-508F-44F4-856F-D9E04BF561E8}" type="presParOf" srcId="{0997ED1F-CC02-4232-A6A2-8353953E3AB2}" destId="{B5556E7F-A041-4868-933D-72B1A55301F4}" srcOrd="2" destOrd="0" presId="urn:microsoft.com/office/officeart/2008/layout/VerticalCurvedList"/>
    <dgm:cxn modelId="{405845B1-4E1E-4590-B0F0-BD8C2ED1CC0A}" type="presParOf" srcId="{0997ED1F-CC02-4232-A6A2-8353953E3AB2}" destId="{3DAF72C8-B093-465C-B52C-09AE2CAC95FF}" srcOrd="3" destOrd="0" presId="urn:microsoft.com/office/officeart/2008/layout/VerticalCurvedList"/>
    <dgm:cxn modelId="{68A09931-EE45-4AA1-8442-8732A396B6F0}" type="presParOf" srcId="{0D681233-DA24-4AEF-820A-C7C28927E893}" destId="{713F703D-A2F8-4217-959C-DBF4E4AD8B75}" srcOrd="1" destOrd="0" presId="urn:microsoft.com/office/officeart/2008/layout/VerticalCurvedList"/>
    <dgm:cxn modelId="{AE562DB0-2279-4EAD-9491-8DF781CA57A7}" type="presParOf" srcId="{0D681233-DA24-4AEF-820A-C7C28927E893}" destId="{A9BA9CE1-B22F-4B60-BF67-B72293EB40D0}" srcOrd="2" destOrd="0" presId="urn:microsoft.com/office/officeart/2008/layout/VerticalCurvedList"/>
    <dgm:cxn modelId="{36FAD189-60D3-47DE-9763-CF7917456DB2}" type="presParOf" srcId="{A9BA9CE1-B22F-4B60-BF67-B72293EB40D0}" destId="{D0734946-5813-48AF-A75A-251E2C6E64E9}" srcOrd="0" destOrd="0" presId="urn:microsoft.com/office/officeart/2008/layout/VerticalCurvedList"/>
    <dgm:cxn modelId="{A44555E2-FA83-4F23-AAA0-03585614ED44}" type="presParOf" srcId="{0D681233-DA24-4AEF-820A-C7C28927E893}" destId="{D2D453A8-08F9-4146-BC12-5D66DAC626E3}" srcOrd="3" destOrd="0" presId="urn:microsoft.com/office/officeart/2008/layout/VerticalCurvedList"/>
    <dgm:cxn modelId="{8AC861C6-8A16-44FF-B3D9-F8E9A5C5CC3B}" type="presParOf" srcId="{0D681233-DA24-4AEF-820A-C7C28927E893}" destId="{3D7B66D8-75CB-4011-9C4A-4A564C6EF862}" srcOrd="4" destOrd="0" presId="urn:microsoft.com/office/officeart/2008/layout/VerticalCurvedList"/>
    <dgm:cxn modelId="{2D48C4AE-149A-4A27-B60D-7428C77377F0}" type="presParOf" srcId="{3D7B66D8-75CB-4011-9C4A-4A564C6EF862}" destId="{13A67A39-A0C2-4331-ADCD-300504E9846F}" srcOrd="0" destOrd="0" presId="urn:microsoft.com/office/officeart/2008/layout/VerticalCurvedList"/>
    <dgm:cxn modelId="{D4A2FEA8-6567-41CF-8F97-CFF2CC8EB254}" type="presParOf" srcId="{0D681233-DA24-4AEF-820A-C7C28927E893}" destId="{B45C8A3D-0198-4342-A7E5-E4660EC43B08}" srcOrd="5" destOrd="0" presId="urn:microsoft.com/office/officeart/2008/layout/VerticalCurvedList"/>
    <dgm:cxn modelId="{95421D53-A0CE-43C7-9CA6-420B545E5668}" type="presParOf" srcId="{0D681233-DA24-4AEF-820A-C7C28927E893}" destId="{83F6731A-89BA-4710-BFFE-3F687E287179}" srcOrd="6" destOrd="0" presId="urn:microsoft.com/office/officeart/2008/layout/VerticalCurvedList"/>
    <dgm:cxn modelId="{9F7B7643-2AFC-462D-A85E-04014E011C39}" type="presParOf" srcId="{83F6731A-89BA-4710-BFFE-3F687E287179}" destId="{BC99C790-F6FB-496C-8715-249CF662DDBD}" srcOrd="0" destOrd="0" presId="urn:microsoft.com/office/officeart/2008/layout/VerticalCurvedList"/>
    <dgm:cxn modelId="{9BB1C45F-328A-43AF-92A3-4F28C5986061}" type="presParOf" srcId="{0D681233-DA24-4AEF-820A-C7C28927E893}" destId="{305C110B-C08B-4F06-88FF-898A10DF4A3A}" srcOrd="7" destOrd="0" presId="urn:microsoft.com/office/officeart/2008/layout/VerticalCurvedList"/>
    <dgm:cxn modelId="{F9EB0A32-486A-450F-8F62-55F6A22A4C2E}" type="presParOf" srcId="{0D681233-DA24-4AEF-820A-C7C28927E893}" destId="{5B294B13-52CD-4E82-B485-607692C5B6E2}" srcOrd="8" destOrd="0" presId="urn:microsoft.com/office/officeart/2008/layout/VerticalCurvedList"/>
    <dgm:cxn modelId="{337316CB-8451-468D-9101-22F273BE85C5}" type="presParOf" srcId="{5B294B13-52CD-4E82-B485-607692C5B6E2}" destId="{A08A6881-44C9-42BF-B3D2-BB0AB9552B6D}" srcOrd="0" destOrd="0" presId="urn:microsoft.com/office/officeart/2008/layout/VerticalCurvedList"/>
    <dgm:cxn modelId="{11E5378E-B431-4638-A57C-878ED314608D}" type="presParOf" srcId="{0D681233-DA24-4AEF-820A-C7C28927E893}" destId="{7B81F921-60B9-41DB-ACEC-BAB013E4CBF3}" srcOrd="9" destOrd="0" presId="urn:microsoft.com/office/officeart/2008/layout/VerticalCurvedList"/>
    <dgm:cxn modelId="{C3A87941-B37A-4C11-9676-F7611F1511E9}" type="presParOf" srcId="{0D681233-DA24-4AEF-820A-C7C28927E893}" destId="{5C5ACBAF-A950-485B-9505-D25949BBBCC7}" srcOrd="10" destOrd="0" presId="urn:microsoft.com/office/officeart/2008/layout/VerticalCurvedList"/>
    <dgm:cxn modelId="{F11F11DA-FE04-4472-9D21-2A07E7EFE74B}" type="presParOf" srcId="{5C5ACBAF-A950-485B-9505-D25949BBBCC7}" destId="{EB19000A-DB4C-4B13-8F50-C445332FE178}" srcOrd="0" destOrd="0" presId="urn:microsoft.com/office/officeart/2008/layout/VerticalCurvedList"/>
    <dgm:cxn modelId="{C47D15B3-25A3-4D00-92EE-DA113B56276D}" type="presParOf" srcId="{0D681233-DA24-4AEF-820A-C7C28927E893}" destId="{45394C23-A10E-493A-9F2D-F0F200EDE010}" srcOrd="11" destOrd="0" presId="urn:microsoft.com/office/officeart/2008/layout/VerticalCurvedList"/>
    <dgm:cxn modelId="{CD39255E-22B9-41C5-B229-DE0EC392F14E}" type="presParOf" srcId="{0D681233-DA24-4AEF-820A-C7C28927E893}" destId="{FED26DF8-77E1-4A45-BF0A-BDADB03DB5BC}" srcOrd="12" destOrd="0" presId="urn:microsoft.com/office/officeart/2008/layout/VerticalCurvedList"/>
    <dgm:cxn modelId="{E12533BB-E6C7-496E-B105-F8B0F10FF2EA}" type="presParOf" srcId="{FED26DF8-77E1-4A45-BF0A-BDADB03DB5BC}" destId="{278997BF-FD00-49B0-9644-EDC0DB6A82C3}" srcOrd="0" destOrd="0" presId="urn:microsoft.com/office/officeart/2008/layout/VerticalCurvedList"/>
    <dgm:cxn modelId="{8673B1FA-9D2A-47A4-877E-8D8BAC127506}" type="presParOf" srcId="{0D681233-DA24-4AEF-820A-C7C28927E893}" destId="{D729A416-759D-440C-A529-9AEB02FA5BF0}" srcOrd="13" destOrd="0" presId="urn:microsoft.com/office/officeart/2008/layout/VerticalCurvedList"/>
    <dgm:cxn modelId="{55CA7BB6-AF3D-419A-A708-2C5B28407831}" type="presParOf" srcId="{0D681233-DA24-4AEF-820A-C7C28927E893}" destId="{216E82C9-301A-4626-B125-619B5C70777A}" srcOrd="14" destOrd="0" presId="urn:microsoft.com/office/officeart/2008/layout/VerticalCurvedList"/>
    <dgm:cxn modelId="{D6706FC7-6406-433F-B8C1-FE35D2BA9F2D}" type="presParOf" srcId="{216E82C9-301A-4626-B125-619B5C70777A}" destId="{11C993A9-3B6B-4540-BF18-0C471D7DEB71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54E6AEF8-B446-4C11-89FD-A133531667E7}" type="doc">
      <dgm:prSet loTypeId="urn:microsoft.com/office/officeart/2008/layout/VerticalCurvedList" loCatId="list" qsTypeId="urn:microsoft.com/office/officeart/2005/8/quickstyle/simple1" qsCatId="simple" csTypeId="urn:microsoft.com/office/officeart/2005/8/colors/colorful1#3" csCatId="colorful" phldr="1"/>
      <dgm:spPr/>
      <dgm:t>
        <a:bodyPr/>
        <a:lstStyle/>
        <a:p>
          <a:endParaRPr lang="en-US"/>
        </a:p>
      </dgm:t>
    </dgm:pt>
    <dgm:pt modelId="{8949D0CA-3886-4867-AF55-4C687CCEB769}">
      <dgm:prSet phldrT="[Text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en-US" sz="2600" b="1" dirty="0">
              <a:solidFill>
                <a:schemeClr val="tx1"/>
              </a:solidFill>
            </a:rPr>
            <a:t>Decide the activities &amp; budget for expansion &amp; continuous operation</a:t>
          </a:r>
        </a:p>
      </dgm:t>
    </dgm:pt>
    <dgm:pt modelId="{F9C53435-5E1E-45E1-B325-FC46ACD3FB1E}" type="parTrans" cxnId="{E335C97C-E942-4536-BC2B-313EF6010E9D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6A881739-D4FA-44FA-98B6-DC892627B0B3}" type="sibTrans" cxnId="{E335C97C-E942-4536-BC2B-313EF6010E9D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D3F38445-21FB-4274-9A9F-98422D55449C}">
      <dgm:prSet phldrT="[Text]" custT="1"/>
      <dgm:spPr>
        <a:solidFill>
          <a:schemeClr val="bg1">
            <a:lumMod val="85000"/>
          </a:schemeClr>
        </a:solidFill>
      </dgm:spPr>
      <dgm:t>
        <a:bodyPr/>
        <a:lstStyle/>
        <a:p>
          <a:r>
            <a:rPr lang="en-US" sz="2600" b="1" dirty="0">
              <a:solidFill>
                <a:schemeClr val="tx1"/>
              </a:solidFill>
            </a:rPr>
            <a:t>Provide resources to improve quality </a:t>
          </a:r>
        </a:p>
      </dgm:t>
    </dgm:pt>
    <dgm:pt modelId="{E57DCB16-604E-4C02-B6EA-D751085D8401}" type="parTrans" cxnId="{88C5B091-2A09-437D-A0B4-38A807636723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CBA23E92-1C04-4762-A23F-2A5F24AF6F72}" type="sibTrans" cxnId="{88C5B091-2A09-437D-A0B4-38A807636723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095993C3-E4FC-47D5-BB3B-F228196928AC}">
      <dgm:prSet phldrT="[Text]" custT="1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r>
            <a:rPr lang="en-US" sz="2600" b="1" dirty="0">
              <a:solidFill>
                <a:schemeClr val="tx1"/>
              </a:solidFill>
            </a:rPr>
            <a:t>Provide training to HO, Local levels, hospitals as per need</a:t>
          </a:r>
        </a:p>
      </dgm:t>
    </dgm:pt>
    <dgm:pt modelId="{9AB3BB14-A6A8-42BC-8183-3D08D67EEFB5}" type="parTrans" cxnId="{AA9E4411-81CF-498B-A3E5-C0F13B2C3F53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D759444D-2168-430D-A70A-1F2976109B4A}" type="sibTrans" cxnId="{AA9E4411-81CF-498B-A3E5-C0F13B2C3F53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4F50DDDC-9B15-4FF6-9833-C53A7D5B2BA4}">
      <dgm:prSet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r>
            <a:rPr lang="en-US" sz="2600" b="1" dirty="0">
              <a:solidFill>
                <a:schemeClr val="tx1"/>
              </a:solidFill>
            </a:rPr>
            <a:t>Regular monitoring, evaluation &amp; review of online data</a:t>
          </a:r>
        </a:p>
      </dgm:t>
    </dgm:pt>
    <dgm:pt modelId="{AC0317D5-69AE-4353-B668-65C86796ECCE}" type="parTrans" cxnId="{A948DDEE-757A-4931-999C-3DDD0D397321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4EB8BD15-9EF3-459C-B67F-1221308BE7B9}" type="sibTrans" cxnId="{A948DDEE-757A-4931-999C-3DDD0D397321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A74EAEA4-8D89-4CA2-8E39-394312053E04}">
      <dgm:prSet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en-US" sz="2600" b="1" dirty="0">
              <a:solidFill>
                <a:schemeClr val="tx1"/>
              </a:solidFill>
            </a:rPr>
            <a:t>Forward suggestions from local level &amp; HO to </a:t>
          </a:r>
          <a:r>
            <a:rPr lang="en-US" sz="2600" b="1" dirty="0" err="1">
              <a:solidFill>
                <a:schemeClr val="tx1"/>
              </a:solidFill>
            </a:rPr>
            <a:t>centre</a:t>
          </a:r>
          <a:r>
            <a:rPr lang="en-US" sz="2600" b="1" dirty="0">
              <a:solidFill>
                <a:schemeClr val="tx1"/>
              </a:solidFill>
            </a:rPr>
            <a:t> for necessary assistance including policy reforms</a:t>
          </a:r>
        </a:p>
      </dgm:t>
    </dgm:pt>
    <dgm:pt modelId="{A306929D-ACC8-4C7B-A28D-ECC6CD7B783C}" type="parTrans" cxnId="{75B45F32-75D3-4FDA-A284-62E3C43ECB93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A0C172F9-0F87-4C87-B333-40B362378B88}" type="sibTrans" cxnId="{75B45F32-75D3-4FDA-A284-62E3C43ECB93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05C527BE-18C9-4C58-9D68-BF0CA7D3581D}">
      <dgm:prSet custT="1"/>
      <dgm:spPr>
        <a:solidFill>
          <a:schemeClr val="bg1">
            <a:lumMod val="85000"/>
          </a:schemeClr>
        </a:solidFill>
      </dgm:spPr>
      <dgm:t>
        <a:bodyPr/>
        <a:lstStyle/>
        <a:p>
          <a:r>
            <a:rPr lang="en-US" sz="2600" b="1" dirty="0">
              <a:solidFill>
                <a:schemeClr val="tx1"/>
              </a:solidFill>
            </a:rPr>
            <a:t>Prepare annual action plan &amp; report based on MPDSR data</a:t>
          </a:r>
        </a:p>
      </dgm:t>
    </dgm:pt>
    <dgm:pt modelId="{CDEC1CE1-9784-4E94-904E-3F28B9C6D604}" type="parTrans" cxnId="{B125EB6E-7C07-44B9-B212-B593E907517B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A6F92A3D-C2D0-4CC6-B542-DA9092DFD7EE}" type="sibTrans" cxnId="{B125EB6E-7C07-44B9-B212-B593E907517B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E9F4887A-55CC-4ADB-BBDB-CB5275577DFE}">
      <dgm:prSet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r>
            <a:rPr lang="en-US" sz="2600" b="1" dirty="0">
              <a:solidFill>
                <a:schemeClr val="tx1"/>
              </a:solidFill>
            </a:rPr>
            <a:t>Ensure review processes are implemented </a:t>
          </a:r>
        </a:p>
      </dgm:t>
    </dgm:pt>
    <dgm:pt modelId="{20A0CF1A-2D2C-4B3F-B978-35E1AB73EC5B}" type="parTrans" cxnId="{0303EB24-9314-40A6-863E-28258A883487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9292C7C8-5982-44AA-958A-EA368EF7E2FD}" type="sibTrans" cxnId="{0303EB24-9314-40A6-863E-28258A883487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7A5FB76C-2E3A-4DBD-9BB0-79BF7EDF4292}" type="pres">
      <dgm:prSet presAssocID="{54E6AEF8-B446-4C11-89FD-A133531667E7}" presName="Name0" presStyleCnt="0">
        <dgm:presLayoutVars>
          <dgm:chMax val="7"/>
          <dgm:chPref val="7"/>
          <dgm:dir/>
        </dgm:presLayoutVars>
      </dgm:prSet>
      <dgm:spPr/>
    </dgm:pt>
    <dgm:pt modelId="{0D681233-DA24-4AEF-820A-C7C28927E893}" type="pres">
      <dgm:prSet presAssocID="{54E6AEF8-B446-4C11-89FD-A133531667E7}" presName="Name1" presStyleCnt="0"/>
      <dgm:spPr/>
    </dgm:pt>
    <dgm:pt modelId="{0997ED1F-CC02-4232-A6A2-8353953E3AB2}" type="pres">
      <dgm:prSet presAssocID="{54E6AEF8-B446-4C11-89FD-A133531667E7}" presName="cycle" presStyleCnt="0"/>
      <dgm:spPr/>
    </dgm:pt>
    <dgm:pt modelId="{24A4E9DD-EABD-4745-9FC2-AFF8BA488DFC}" type="pres">
      <dgm:prSet presAssocID="{54E6AEF8-B446-4C11-89FD-A133531667E7}" presName="srcNode" presStyleLbl="node1" presStyleIdx="0" presStyleCnt="7"/>
      <dgm:spPr/>
    </dgm:pt>
    <dgm:pt modelId="{A1A07606-434C-42A4-A522-ECE62B85E7F1}" type="pres">
      <dgm:prSet presAssocID="{54E6AEF8-B446-4C11-89FD-A133531667E7}" presName="conn" presStyleLbl="parChTrans1D2" presStyleIdx="0" presStyleCnt="1"/>
      <dgm:spPr/>
    </dgm:pt>
    <dgm:pt modelId="{B5556E7F-A041-4868-933D-72B1A55301F4}" type="pres">
      <dgm:prSet presAssocID="{54E6AEF8-B446-4C11-89FD-A133531667E7}" presName="extraNode" presStyleLbl="node1" presStyleIdx="0" presStyleCnt="7"/>
      <dgm:spPr/>
    </dgm:pt>
    <dgm:pt modelId="{3DAF72C8-B093-465C-B52C-09AE2CAC95FF}" type="pres">
      <dgm:prSet presAssocID="{54E6AEF8-B446-4C11-89FD-A133531667E7}" presName="dstNode" presStyleLbl="node1" presStyleIdx="0" presStyleCnt="7"/>
      <dgm:spPr/>
    </dgm:pt>
    <dgm:pt modelId="{713F703D-A2F8-4217-959C-DBF4E4AD8B75}" type="pres">
      <dgm:prSet presAssocID="{8949D0CA-3886-4867-AF55-4C687CCEB769}" presName="text_1" presStyleLbl="node1" presStyleIdx="0" presStyleCnt="7">
        <dgm:presLayoutVars>
          <dgm:bulletEnabled val="1"/>
        </dgm:presLayoutVars>
      </dgm:prSet>
      <dgm:spPr/>
    </dgm:pt>
    <dgm:pt modelId="{A9BA9CE1-B22F-4B60-BF67-B72293EB40D0}" type="pres">
      <dgm:prSet presAssocID="{8949D0CA-3886-4867-AF55-4C687CCEB769}" presName="accent_1" presStyleCnt="0"/>
      <dgm:spPr/>
    </dgm:pt>
    <dgm:pt modelId="{D0734946-5813-48AF-A75A-251E2C6E64E9}" type="pres">
      <dgm:prSet presAssocID="{8949D0CA-3886-4867-AF55-4C687CCEB769}" presName="accentRepeatNode" presStyleLbl="solidFgAcc1" presStyleIdx="0" presStyleCnt="7"/>
      <dgm:spPr/>
    </dgm:pt>
    <dgm:pt modelId="{D2D453A8-08F9-4146-BC12-5D66DAC626E3}" type="pres">
      <dgm:prSet presAssocID="{D3F38445-21FB-4274-9A9F-98422D55449C}" presName="text_2" presStyleLbl="node1" presStyleIdx="1" presStyleCnt="7">
        <dgm:presLayoutVars>
          <dgm:bulletEnabled val="1"/>
        </dgm:presLayoutVars>
      </dgm:prSet>
      <dgm:spPr/>
    </dgm:pt>
    <dgm:pt modelId="{3D7B66D8-75CB-4011-9C4A-4A564C6EF862}" type="pres">
      <dgm:prSet presAssocID="{D3F38445-21FB-4274-9A9F-98422D55449C}" presName="accent_2" presStyleCnt="0"/>
      <dgm:spPr/>
    </dgm:pt>
    <dgm:pt modelId="{13A67A39-A0C2-4331-ADCD-300504E9846F}" type="pres">
      <dgm:prSet presAssocID="{D3F38445-21FB-4274-9A9F-98422D55449C}" presName="accentRepeatNode" presStyleLbl="solidFgAcc1" presStyleIdx="1" presStyleCnt="7"/>
      <dgm:spPr/>
    </dgm:pt>
    <dgm:pt modelId="{B45C8A3D-0198-4342-A7E5-E4660EC43B08}" type="pres">
      <dgm:prSet presAssocID="{E9F4887A-55CC-4ADB-BBDB-CB5275577DFE}" presName="text_3" presStyleLbl="node1" presStyleIdx="2" presStyleCnt="7">
        <dgm:presLayoutVars>
          <dgm:bulletEnabled val="1"/>
        </dgm:presLayoutVars>
      </dgm:prSet>
      <dgm:spPr/>
    </dgm:pt>
    <dgm:pt modelId="{83F6731A-89BA-4710-BFFE-3F687E287179}" type="pres">
      <dgm:prSet presAssocID="{E9F4887A-55CC-4ADB-BBDB-CB5275577DFE}" presName="accent_3" presStyleCnt="0"/>
      <dgm:spPr/>
    </dgm:pt>
    <dgm:pt modelId="{BC99C790-F6FB-496C-8715-249CF662DDBD}" type="pres">
      <dgm:prSet presAssocID="{E9F4887A-55CC-4ADB-BBDB-CB5275577DFE}" presName="accentRepeatNode" presStyleLbl="solidFgAcc1" presStyleIdx="2" presStyleCnt="7"/>
      <dgm:spPr/>
    </dgm:pt>
    <dgm:pt modelId="{305C110B-C08B-4F06-88FF-898A10DF4A3A}" type="pres">
      <dgm:prSet presAssocID="{095993C3-E4FC-47D5-BB3B-F228196928AC}" presName="text_4" presStyleLbl="node1" presStyleIdx="3" presStyleCnt="7">
        <dgm:presLayoutVars>
          <dgm:bulletEnabled val="1"/>
        </dgm:presLayoutVars>
      </dgm:prSet>
      <dgm:spPr/>
    </dgm:pt>
    <dgm:pt modelId="{5B294B13-52CD-4E82-B485-607692C5B6E2}" type="pres">
      <dgm:prSet presAssocID="{095993C3-E4FC-47D5-BB3B-F228196928AC}" presName="accent_4" presStyleCnt="0"/>
      <dgm:spPr/>
    </dgm:pt>
    <dgm:pt modelId="{A08A6881-44C9-42BF-B3D2-BB0AB9552B6D}" type="pres">
      <dgm:prSet presAssocID="{095993C3-E4FC-47D5-BB3B-F228196928AC}" presName="accentRepeatNode" presStyleLbl="solidFgAcc1" presStyleIdx="3" presStyleCnt="7"/>
      <dgm:spPr/>
    </dgm:pt>
    <dgm:pt modelId="{E1D776F2-B95A-4E07-A07C-20431B110F0A}" type="pres">
      <dgm:prSet presAssocID="{4F50DDDC-9B15-4FF6-9833-C53A7D5B2BA4}" presName="text_5" presStyleLbl="node1" presStyleIdx="4" presStyleCnt="7">
        <dgm:presLayoutVars>
          <dgm:bulletEnabled val="1"/>
        </dgm:presLayoutVars>
      </dgm:prSet>
      <dgm:spPr/>
    </dgm:pt>
    <dgm:pt modelId="{345E22ED-BDA3-4386-A2F4-058B52CCAC57}" type="pres">
      <dgm:prSet presAssocID="{4F50DDDC-9B15-4FF6-9833-C53A7D5B2BA4}" presName="accent_5" presStyleCnt="0"/>
      <dgm:spPr/>
    </dgm:pt>
    <dgm:pt modelId="{278997BF-FD00-49B0-9644-EDC0DB6A82C3}" type="pres">
      <dgm:prSet presAssocID="{4F50DDDC-9B15-4FF6-9833-C53A7D5B2BA4}" presName="accentRepeatNode" presStyleLbl="solidFgAcc1" presStyleIdx="4" presStyleCnt="7"/>
      <dgm:spPr/>
    </dgm:pt>
    <dgm:pt modelId="{1170F73A-7887-461C-B6DE-323CBB184397}" type="pres">
      <dgm:prSet presAssocID="{A74EAEA4-8D89-4CA2-8E39-394312053E04}" presName="text_6" presStyleLbl="node1" presStyleIdx="5" presStyleCnt="7" custScaleY="169094">
        <dgm:presLayoutVars>
          <dgm:bulletEnabled val="1"/>
        </dgm:presLayoutVars>
      </dgm:prSet>
      <dgm:spPr/>
    </dgm:pt>
    <dgm:pt modelId="{8C2E13D7-D4F4-443A-8227-C2D728B34DEC}" type="pres">
      <dgm:prSet presAssocID="{A74EAEA4-8D89-4CA2-8E39-394312053E04}" presName="accent_6" presStyleCnt="0"/>
      <dgm:spPr/>
    </dgm:pt>
    <dgm:pt modelId="{11C993A9-3B6B-4540-BF18-0C471D7DEB71}" type="pres">
      <dgm:prSet presAssocID="{A74EAEA4-8D89-4CA2-8E39-394312053E04}" presName="accentRepeatNode" presStyleLbl="solidFgAcc1" presStyleIdx="5" presStyleCnt="7"/>
      <dgm:spPr/>
    </dgm:pt>
    <dgm:pt modelId="{8F89AD51-12F4-48FC-8307-00BDE0AEFB6E}" type="pres">
      <dgm:prSet presAssocID="{05C527BE-18C9-4C58-9D68-BF0CA7D3581D}" presName="text_7" presStyleLbl="node1" presStyleIdx="6" presStyleCnt="7">
        <dgm:presLayoutVars>
          <dgm:bulletEnabled val="1"/>
        </dgm:presLayoutVars>
      </dgm:prSet>
      <dgm:spPr/>
    </dgm:pt>
    <dgm:pt modelId="{E8195B52-DD57-4729-BC41-2BCC28144288}" type="pres">
      <dgm:prSet presAssocID="{05C527BE-18C9-4C58-9D68-BF0CA7D3581D}" presName="accent_7" presStyleCnt="0"/>
      <dgm:spPr/>
    </dgm:pt>
    <dgm:pt modelId="{CA955DC9-3EC5-459B-A393-1F3F196D378C}" type="pres">
      <dgm:prSet presAssocID="{05C527BE-18C9-4C58-9D68-BF0CA7D3581D}" presName="accentRepeatNode" presStyleLbl="solidFgAcc1" presStyleIdx="6" presStyleCnt="7"/>
      <dgm:spPr/>
    </dgm:pt>
  </dgm:ptLst>
  <dgm:cxnLst>
    <dgm:cxn modelId="{2838D300-27AC-4832-BF34-646E01A6BA97}" type="presOf" srcId="{D3F38445-21FB-4274-9A9F-98422D55449C}" destId="{D2D453A8-08F9-4146-BC12-5D66DAC626E3}" srcOrd="0" destOrd="0" presId="urn:microsoft.com/office/officeart/2008/layout/VerticalCurvedList"/>
    <dgm:cxn modelId="{AA9E4411-81CF-498B-A3E5-C0F13B2C3F53}" srcId="{54E6AEF8-B446-4C11-89FD-A133531667E7}" destId="{095993C3-E4FC-47D5-BB3B-F228196928AC}" srcOrd="3" destOrd="0" parTransId="{9AB3BB14-A6A8-42BC-8183-3D08D67EEFB5}" sibTransId="{D759444D-2168-430D-A70A-1F2976109B4A}"/>
    <dgm:cxn modelId="{0303EB24-9314-40A6-863E-28258A883487}" srcId="{54E6AEF8-B446-4C11-89FD-A133531667E7}" destId="{E9F4887A-55CC-4ADB-BBDB-CB5275577DFE}" srcOrd="2" destOrd="0" parTransId="{20A0CF1A-2D2C-4B3F-B978-35E1AB73EC5B}" sibTransId="{9292C7C8-5982-44AA-958A-EA368EF7E2FD}"/>
    <dgm:cxn modelId="{75B45F32-75D3-4FDA-A284-62E3C43ECB93}" srcId="{54E6AEF8-B446-4C11-89FD-A133531667E7}" destId="{A74EAEA4-8D89-4CA2-8E39-394312053E04}" srcOrd="5" destOrd="0" parTransId="{A306929D-ACC8-4C7B-A28D-ECC6CD7B783C}" sibTransId="{A0C172F9-0F87-4C87-B333-40B362378B88}"/>
    <dgm:cxn modelId="{0787FE36-503B-47F7-A9FF-EB333841E237}" type="presOf" srcId="{4F50DDDC-9B15-4FF6-9833-C53A7D5B2BA4}" destId="{E1D776F2-B95A-4E07-A07C-20431B110F0A}" srcOrd="0" destOrd="0" presId="urn:microsoft.com/office/officeart/2008/layout/VerticalCurvedList"/>
    <dgm:cxn modelId="{D85C3A60-7928-4DFE-BA85-16FFBD986640}" type="presOf" srcId="{6A881739-D4FA-44FA-98B6-DC892627B0B3}" destId="{A1A07606-434C-42A4-A522-ECE62B85E7F1}" srcOrd="0" destOrd="0" presId="urn:microsoft.com/office/officeart/2008/layout/VerticalCurvedList"/>
    <dgm:cxn modelId="{A825AC67-D3FC-40F2-A1CC-2237CB9480CC}" type="presOf" srcId="{05C527BE-18C9-4C58-9D68-BF0CA7D3581D}" destId="{8F89AD51-12F4-48FC-8307-00BDE0AEFB6E}" srcOrd="0" destOrd="0" presId="urn:microsoft.com/office/officeart/2008/layout/VerticalCurvedList"/>
    <dgm:cxn modelId="{B125EB6E-7C07-44B9-B212-B593E907517B}" srcId="{54E6AEF8-B446-4C11-89FD-A133531667E7}" destId="{05C527BE-18C9-4C58-9D68-BF0CA7D3581D}" srcOrd="6" destOrd="0" parTransId="{CDEC1CE1-9784-4E94-904E-3F28B9C6D604}" sibTransId="{A6F92A3D-C2D0-4CC6-B542-DA9092DFD7EE}"/>
    <dgm:cxn modelId="{6FB03854-1883-42CC-B57F-E7BC286F58F4}" type="presOf" srcId="{E9F4887A-55CC-4ADB-BBDB-CB5275577DFE}" destId="{B45C8A3D-0198-4342-A7E5-E4660EC43B08}" srcOrd="0" destOrd="0" presId="urn:microsoft.com/office/officeart/2008/layout/VerticalCurvedList"/>
    <dgm:cxn modelId="{E335C97C-E942-4536-BC2B-313EF6010E9D}" srcId="{54E6AEF8-B446-4C11-89FD-A133531667E7}" destId="{8949D0CA-3886-4867-AF55-4C687CCEB769}" srcOrd="0" destOrd="0" parTransId="{F9C53435-5E1E-45E1-B325-FC46ACD3FB1E}" sibTransId="{6A881739-D4FA-44FA-98B6-DC892627B0B3}"/>
    <dgm:cxn modelId="{EF34F78B-2287-4882-B27D-6752EBBB2A93}" type="presOf" srcId="{54E6AEF8-B446-4C11-89FD-A133531667E7}" destId="{7A5FB76C-2E3A-4DBD-9BB0-79BF7EDF4292}" srcOrd="0" destOrd="0" presId="urn:microsoft.com/office/officeart/2008/layout/VerticalCurvedList"/>
    <dgm:cxn modelId="{3948088C-F89B-4F76-9BD4-9FF781A7D793}" type="presOf" srcId="{A74EAEA4-8D89-4CA2-8E39-394312053E04}" destId="{1170F73A-7887-461C-B6DE-323CBB184397}" srcOrd="0" destOrd="0" presId="urn:microsoft.com/office/officeart/2008/layout/VerticalCurvedList"/>
    <dgm:cxn modelId="{88C5B091-2A09-437D-A0B4-38A807636723}" srcId="{54E6AEF8-B446-4C11-89FD-A133531667E7}" destId="{D3F38445-21FB-4274-9A9F-98422D55449C}" srcOrd="1" destOrd="0" parTransId="{E57DCB16-604E-4C02-B6EA-D751085D8401}" sibTransId="{CBA23E92-1C04-4762-A23F-2A5F24AF6F72}"/>
    <dgm:cxn modelId="{49D846A9-8EFC-41EC-A75B-31630389E2B5}" type="presOf" srcId="{095993C3-E4FC-47D5-BB3B-F228196928AC}" destId="{305C110B-C08B-4F06-88FF-898A10DF4A3A}" srcOrd="0" destOrd="0" presId="urn:microsoft.com/office/officeart/2008/layout/VerticalCurvedList"/>
    <dgm:cxn modelId="{9A6650BC-E2D3-4C56-B2CA-EF57F19A62D4}" type="presOf" srcId="{8949D0CA-3886-4867-AF55-4C687CCEB769}" destId="{713F703D-A2F8-4217-959C-DBF4E4AD8B75}" srcOrd="0" destOrd="0" presId="urn:microsoft.com/office/officeart/2008/layout/VerticalCurvedList"/>
    <dgm:cxn modelId="{A948DDEE-757A-4931-999C-3DDD0D397321}" srcId="{54E6AEF8-B446-4C11-89FD-A133531667E7}" destId="{4F50DDDC-9B15-4FF6-9833-C53A7D5B2BA4}" srcOrd="4" destOrd="0" parTransId="{AC0317D5-69AE-4353-B668-65C86796ECCE}" sibTransId="{4EB8BD15-9EF3-459C-B67F-1221308BE7B9}"/>
    <dgm:cxn modelId="{7E01249E-3598-48B1-B743-EE9D7A32B185}" type="presParOf" srcId="{7A5FB76C-2E3A-4DBD-9BB0-79BF7EDF4292}" destId="{0D681233-DA24-4AEF-820A-C7C28927E893}" srcOrd="0" destOrd="0" presId="urn:microsoft.com/office/officeart/2008/layout/VerticalCurvedList"/>
    <dgm:cxn modelId="{60E88C50-DC08-49D0-95C7-F276AC3B0119}" type="presParOf" srcId="{0D681233-DA24-4AEF-820A-C7C28927E893}" destId="{0997ED1F-CC02-4232-A6A2-8353953E3AB2}" srcOrd="0" destOrd="0" presId="urn:microsoft.com/office/officeart/2008/layout/VerticalCurvedList"/>
    <dgm:cxn modelId="{70587BCF-7F03-49A6-9D60-C57CF4377DEA}" type="presParOf" srcId="{0997ED1F-CC02-4232-A6A2-8353953E3AB2}" destId="{24A4E9DD-EABD-4745-9FC2-AFF8BA488DFC}" srcOrd="0" destOrd="0" presId="urn:microsoft.com/office/officeart/2008/layout/VerticalCurvedList"/>
    <dgm:cxn modelId="{67B1B086-1CE6-42A1-BDAE-DE7100C61F1C}" type="presParOf" srcId="{0997ED1F-CC02-4232-A6A2-8353953E3AB2}" destId="{A1A07606-434C-42A4-A522-ECE62B85E7F1}" srcOrd="1" destOrd="0" presId="urn:microsoft.com/office/officeart/2008/layout/VerticalCurvedList"/>
    <dgm:cxn modelId="{C27C100F-508F-44F4-856F-D9E04BF561E8}" type="presParOf" srcId="{0997ED1F-CC02-4232-A6A2-8353953E3AB2}" destId="{B5556E7F-A041-4868-933D-72B1A55301F4}" srcOrd="2" destOrd="0" presId="urn:microsoft.com/office/officeart/2008/layout/VerticalCurvedList"/>
    <dgm:cxn modelId="{405845B1-4E1E-4590-B0F0-BD8C2ED1CC0A}" type="presParOf" srcId="{0997ED1F-CC02-4232-A6A2-8353953E3AB2}" destId="{3DAF72C8-B093-465C-B52C-09AE2CAC95FF}" srcOrd="3" destOrd="0" presId="urn:microsoft.com/office/officeart/2008/layout/VerticalCurvedList"/>
    <dgm:cxn modelId="{68A09931-EE45-4AA1-8442-8732A396B6F0}" type="presParOf" srcId="{0D681233-DA24-4AEF-820A-C7C28927E893}" destId="{713F703D-A2F8-4217-959C-DBF4E4AD8B75}" srcOrd="1" destOrd="0" presId="urn:microsoft.com/office/officeart/2008/layout/VerticalCurvedList"/>
    <dgm:cxn modelId="{AE562DB0-2279-4EAD-9491-8DF781CA57A7}" type="presParOf" srcId="{0D681233-DA24-4AEF-820A-C7C28927E893}" destId="{A9BA9CE1-B22F-4B60-BF67-B72293EB40D0}" srcOrd="2" destOrd="0" presId="urn:microsoft.com/office/officeart/2008/layout/VerticalCurvedList"/>
    <dgm:cxn modelId="{36FAD189-60D3-47DE-9763-CF7917456DB2}" type="presParOf" srcId="{A9BA9CE1-B22F-4B60-BF67-B72293EB40D0}" destId="{D0734946-5813-48AF-A75A-251E2C6E64E9}" srcOrd="0" destOrd="0" presId="urn:microsoft.com/office/officeart/2008/layout/VerticalCurvedList"/>
    <dgm:cxn modelId="{A44555E2-FA83-4F23-AAA0-03585614ED44}" type="presParOf" srcId="{0D681233-DA24-4AEF-820A-C7C28927E893}" destId="{D2D453A8-08F9-4146-BC12-5D66DAC626E3}" srcOrd="3" destOrd="0" presId="urn:microsoft.com/office/officeart/2008/layout/VerticalCurvedList"/>
    <dgm:cxn modelId="{8AC861C6-8A16-44FF-B3D9-F8E9A5C5CC3B}" type="presParOf" srcId="{0D681233-DA24-4AEF-820A-C7C28927E893}" destId="{3D7B66D8-75CB-4011-9C4A-4A564C6EF862}" srcOrd="4" destOrd="0" presId="urn:microsoft.com/office/officeart/2008/layout/VerticalCurvedList"/>
    <dgm:cxn modelId="{2D48C4AE-149A-4A27-B60D-7428C77377F0}" type="presParOf" srcId="{3D7B66D8-75CB-4011-9C4A-4A564C6EF862}" destId="{13A67A39-A0C2-4331-ADCD-300504E9846F}" srcOrd="0" destOrd="0" presId="urn:microsoft.com/office/officeart/2008/layout/VerticalCurvedList"/>
    <dgm:cxn modelId="{D4A2FEA8-6567-41CF-8F97-CFF2CC8EB254}" type="presParOf" srcId="{0D681233-DA24-4AEF-820A-C7C28927E893}" destId="{B45C8A3D-0198-4342-A7E5-E4660EC43B08}" srcOrd="5" destOrd="0" presId="urn:microsoft.com/office/officeart/2008/layout/VerticalCurvedList"/>
    <dgm:cxn modelId="{95421D53-A0CE-43C7-9CA6-420B545E5668}" type="presParOf" srcId="{0D681233-DA24-4AEF-820A-C7C28927E893}" destId="{83F6731A-89BA-4710-BFFE-3F687E287179}" srcOrd="6" destOrd="0" presId="urn:microsoft.com/office/officeart/2008/layout/VerticalCurvedList"/>
    <dgm:cxn modelId="{9F7B7643-2AFC-462D-A85E-04014E011C39}" type="presParOf" srcId="{83F6731A-89BA-4710-BFFE-3F687E287179}" destId="{BC99C790-F6FB-496C-8715-249CF662DDBD}" srcOrd="0" destOrd="0" presId="urn:microsoft.com/office/officeart/2008/layout/VerticalCurvedList"/>
    <dgm:cxn modelId="{9BB1C45F-328A-43AF-92A3-4F28C5986061}" type="presParOf" srcId="{0D681233-DA24-4AEF-820A-C7C28927E893}" destId="{305C110B-C08B-4F06-88FF-898A10DF4A3A}" srcOrd="7" destOrd="0" presId="urn:microsoft.com/office/officeart/2008/layout/VerticalCurvedList"/>
    <dgm:cxn modelId="{F9EB0A32-486A-450F-8F62-55F6A22A4C2E}" type="presParOf" srcId="{0D681233-DA24-4AEF-820A-C7C28927E893}" destId="{5B294B13-52CD-4E82-B485-607692C5B6E2}" srcOrd="8" destOrd="0" presId="urn:microsoft.com/office/officeart/2008/layout/VerticalCurvedList"/>
    <dgm:cxn modelId="{337316CB-8451-468D-9101-22F273BE85C5}" type="presParOf" srcId="{5B294B13-52CD-4E82-B485-607692C5B6E2}" destId="{A08A6881-44C9-42BF-B3D2-BB0AB9552B6D}" srcOrd="0" destOrd="0" presId="urn:microsoft.com/office/officeart/2008/layout/VerticalCurvedList"/>
    <dgm:cxn modelId="{B61903C7-E109-4C78-8F7F-C0F92B5BE60B}" type="presParOf" srcId="{0D681233-DA24-4AEF-820A-C7C28927E893}" destId="{E1D776F2-B95A-4E07-A07C-20431B110F0A}" srcOrd="9" destOrd="0" presId="urn:microsoft.com/office/officeart/2008/layout/VerticalCurvedList"/>
    <dgm:cxn modelId="{5D0E1341-1CFE-4121-AC61-E69970D0694B}" type="presParOf" srcId="{0D681233-DA24-4AEF-820A-C7C28927E893}" destId="{345E22ED-BDA3-4386-A2F4-058B52CCAC57}" srcOrd="10" destOrd="0" presId="urn:microsoft.com/office/officeart/2008/layout/VerticalCurvedList"/>
    <dgm:cxn modelId="{FE50F4FA-D8EA-4C5B-A148-FB7654CED575}" type="presParOf" srcId="{345E22ED-BDA3-4386-A2F4-058B52CCAC57}" destId="{278997BF-FD00-49B0-9644-EDC0DB6A82C3}" srcOrd="0" destOrd="0" presId="urn:microsoft.com/office/officeart/2008/layout/VerticalCurvedList"/>
    <dgm:cxn modelId="{F7D0B1E3-CFAF-453F-9ED2-191557099A71}" type="presParOf" srcId="{0D681233-DA24-4AEF-820A-C7C28927E893}" destId="{1170F73A-7887-461C-B6DE-323CBB184397}" srcOrd="11" destOrd="0" presId="urn:microsoft.com/office/officeart/2008/layout/VerticalCurvedList"/>
    <dgm:cxn modelId="{22467C1F-1326-466E-A430-200118149B0A}" type="presParOf" srcId="{0D681233-DA24-4AEF-820A-C7C28927E893}" destId="{8C2E13D7-D4F4-443A-8227-C2D728B34DEC}" srcOrd="12" destOrd="0" presId="urn:microsoft.com/office/officeart/2008/layout/VerticalCurvedList"/>
    <dgm:cxn modelId="{B527267D-DF0F-42E8-9DCA-28712C381F64}" type="presParOf" srcId="{8C2E13D7-D4F4-443A-8227-C2D728B34DEC}" destId="{11C993A9-3B6B-4540-BF18-0C471D7DEB71}" srcOrd="0" destOrd="0" presId="urn:microsoft.com/office/officeart/2008/layout/VerticalCurvedList"/>
    <dgm:cxn modelId="{C566FBFD-9643-4449-BB45-BE4071D25653}" type="presParOf" srcId="{0D681233-DA24-4AEF-820A-C7C28927E893}" destId="{8F89AD51-12F4-48FC-8307-00BDE0AEFB6E}" srcOrd="13" destOrd="0" presId="urn:microsoft.com/office/officeart/2008/layout/VerticalCurvedList"/>
    <dgm:cxn modelId="{BC3ADAB5-A5F1-457E-82D1-45261D2E208B}" type="presParOf" srcId="{0D681233-DA24-4AEF-820A-C7C28927E893}" destId="{E8195B52-DD57-4729-BC41-2BCC28144288}" srcOrd="14" destOrd="0" presId="urn:microsoft.com/office/officeart/2008/layout/VerticalCurvedList"/>
    <dgm:cxn modelId="{EC6C7D67-855C-4388-850C-DE8A504521C2}" type="presParOf" srcId="{E8195B52-DD57-4729-BC41-2BCC28144288}" destId="{CA955DC9-3EC5-459B-A393-1F3F196D378C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9501129-FAD1-4280-852D-9150A85AE979}">
      <dsp:nvSpPr>
        <dsp:cNvPr id="0" name=""/>
        <dsp:cNvSpPr/>
      </dsp:nvSpPr>
      <dsp:spPr>
        <a:xfrm>
          <a:off x="0" y="4439451"/>
          <a:ext cx="11550316" cy="939591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4696" tIns="234696" rIns="234696" bIns="234696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3300" kern="1200" dirty="0">
              <a:solidFill>
                <a:schemeClr val="tx1"/>
              </a:solidFill>
            </a:rPr>
            <a:t>Response </a:t>
          </a:r>
        </a:p>
      </dsp:txBody>
      <dsp:txXfrm>
        <a:off x="0" y="4439451"/>
        <a:ext cx="3465094" cy="939591"/>
      </dsp:txXfrm>
    </dsp:sp>
    <dsp:sp modelId="{C70C418E-5E01-45D3-8BE6-9DBEBBDB0052}">
      <dsp:nvSpPr>
        <dsp:cNvPr id="0" name=""/>
        <dsp:cNvSpPr/>
      </dsp:nvSpPr>
      <dsp:spPr>
        <a:xfrm>
          <a:off x="0" y="3343261"/>
          <a:ext cx="11550316" cy="939591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2800" kern="1200" dirty="0">
              <a:solidFill>
                <a:schemeClr val="tx1"/>
              </a:solidFill>
            </a:rPr>
            <a:t>Forms in use</a:t>
          </a:r>
        </a:p>
      </dsp:txBody>
      <dsp:txXfrm>
        <a:off x="0" y="3343261"/>
        <a:ext cx="3465094" cy="939591"/>
      </dsp:txXfrm>
    </dsp:sp>
    <dsp:sp modelId="{C7F3EB00-CDE8-4CA8-936B-F087A6EADABE}">
      <dsp:nvSpPr>
        <dsp:cNvPr id="0" name=""/>
        <dsp:cNvSpPr/>
      </dsp:nvSpPr>
      <dsp:spPr>
        <a:xfrm>
          <a:off x="0" y="2247072"/>
          <a:ext cx="11550316" cy="939591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2800" kern="1200" dirty="0">
              <a:solidFill>
                <a:schemeClr val="tx1"/>
              </a:solidFill>
            </a:rPr>
            <a:t>Name of review/investigation</a:t>
          </a:r>
        </a:p>
      </dsp:txBody>
      <dsp:txXfrm>
        <a:off x="0" y="2247072"/>
        <a:ext cx="3465094" cy="939591"/>
      </dsp:txXfrm>
    </dsp:sp>
    <dsp:sp modelId="{E491FE78-87B5-4152-B058-0DE2491A905A}">
      <dsp:nvSpPr>
        <dsp:cNvPr id="0" name=""/>
        <dsp:cNvSpPr/>
      </dsp:nvSpPr>
      <dsp:spPr>
        <a:xfrm>
          <a:off x="0" y="1150882"/>
          <a:ext cx="11550316" cy="939591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2800" kern="1200" dirty="0">
              <a:solidFill>
                <a:schemeClr val="tx1"/>
              </a:solidFill>
            </a:rPr>
            <a:t>Setting where death occurred  </a:t>
          </a:r>
        </a:p>
      </dsp:txBody>
      <dsp:txXfrm>
        <a:off x="0" y="1150882"/>
        <a:ext cx="3465094" cy="939591"/>
      </dsp:txXfrm>
    </dsp:sp>
    <dsp:sp modelId="{47E1BA53-8251-4F9F-9F3D-593C06453885}">
      <dsp:nvSpPr>
        <dsp:cNvPr id="0" name=""/>
        <dsp:cNvSpPr/>
      </dsp:nvSpPr>
      <dsp:spPr>
        <a:xfrm>
          <a:off x="0" y="54692"/>
          <a:ext cx="11550316" cy="939591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2800" kern="1200" dirty="0">
              <a:solidFill>
                <a:schemeClr val="tx1"/>
              </a:solidFill>
            </a:rPr>
            <a:t>National System</a:t>
          </a:r>
        </a:p>
      </dsp:txBody>
      <dsp:txXfrm>
        <a:off x="0" y="54692"/>
        <a:ext cx="3465094" cy="939591"/>
      </dsp:txXfrm>
    </dsp:sp>
    <dsp:sp modelId="{D4DCDDC1-A5AA-4B9C-B0D5-00A853AEC25F}">
      <dsp:nvSpPr>
        <dsp:cNvPr id="0" name=""/>
        <dsp:cNvSpPr/>
      </dsp:nvSpPr>
      <dsp:spPr>
        <a:xfrm>
          <a:off x="7381452" y="132992"/>
          <a:ext cx="1427250" cy="78299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2400" b="1" kern="1200" dirty="0">
              <a:solidFill>
                <a:schemeClr val="tx1"/>
              </a:solidFill>
            </a:rPr>
            <a:t>MPDSR </a:t>
          </a:r>
        </a:p>
      </dsp:txBody>
      <dsp:txXfrm>
        <a:off x="7404385" y="155925"/>
        <a:ext cx="1381384" cy="737126"/>
      </dsp:txXfrm>
    </dsp:sp>
    <dsp:sp modelId="{2B561A8C-C6D5-452A-AFC9-8FEAAD8C79CA}">
      <dsp:nvSpPr>
        <dsp:cNvPr id="0" name=""/>
        <dsp:cNvSpPr/>
      </dsp:nvSpPr>
      <dsp:spPr>
        <a:xfrm>
          <a:off x="6143520" y="915984"/>
          <a:ext cx="1951557" cy="313197"/>
        </a:xfrm>
        <a:custGeom>
          <a:avLst/>
          <a:gdLst/>
          <a:ahLst/>
          <a:cxnLst/>
          <a:rect l="0" t="0" r="0" b="0"/>
          <a:pathLst>
            <a:path>
              <a:moveTo>
                <a:pt x="1951557" y="0"/>
              </a:moveTo>
              <a:lnTo>
                <a:pt x="1951557" y="156598"/>
              </a:lnTo>
              <a:lnTo>
                <a:pt x="0" y="156598"/>
              </a:lnTo>
              <a:lnTo>
                <a:pt x="0" y="313197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FD35649-833B-4D8B-9681-335F736B4B85}">
      <dsp:nvSpPr>
        <dsp:cNvPr id="0" name=""/>
        <dsp:cNvSpPr/>
      </dsp:nvSpPr>
      <dsp:spPr>
        <a:xfrm>
          <a:off x="5433877" y="1229181"/>
          <a:ext cx="1419287" cy="782992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2400" b="1" kern="1200" dirty="0">
              <a:solidFill>
                <a:schemeClr val="tx1"/>
              </a:solidFill>
            </a:rPr>
            <a:t>Hospital </a:t>
          </a:r>
        </a:p>
      </dsp:txBody>
      <dsp:txXfrm>
        <a:off x="5456810" y="1252114"/>
        <a:ext cx="1373421" cy="737126"/>
      </dsp:txXfrm>
    </dsp:sp>
    <dsp:sp modelId="{61D24D90-DCA3-4627-B15F-49CD61A5048A}">
      <dsp:nvSpPr>
        <dsp:cNvPr id="0" name=""/>
        <dsp:cNvSpPr/>
      </dsp:nvSpPr>
      <dsp:spPr>
        <a:xfrm>
          <a:off x="6097800" y="2012174"/>
          <a:ext cx="91440" cy="31319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13197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34AEC52-802A-4751-AC64-BC5AB77B8FE8}">
      <dsp:nvSpPr>
        <dsp:cNvPr id="0" name=""/>
        <dsp:cNvSpPr/>
      </dsp:nvSpPr>
      <dsp:spPr>
        <a:xfrm>
          <a:off x="5449069" y="2325371"/>
          <a:ext cx="1388903" cy="782992"/>
        </a:xfrm>
        <a:prstGeom prst="roundRect">
          <a:avLst>
            <a:gd name="adj" fmla="val 10000"/>
          </a:avLst>
        </a:prstGeom>
        <a:solidFill>
          <a:schemeClr val="accent4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2400" b="1" kern="1200" dirty="0">
              <a:solidFill>
                <a:schemeClr val="tx1"/>
              </a:solidFill>
            </a:rPr>
            <a:t>MPDSR </a:t>
          </a:r>
        </a:p>
      </dsp:txBody>
      <dsp:txXfrm>
        <a:off x="5472002" y="2348304"/>
        <a:ext cx="1343037" cy="737126"/>
      </dsp:txXfrm>
    </dsp:sp>
    <dsp:sp modelId="{45EBF829-D1DA-4311-9AD9-B10CA905F544}">
      <dsp:nvSpPr>
        <dsp:cNvPr id="0" name=""/>
        <dsp:cNvSpPr/>
      </dsp:nvSpPr>
      <dsp:spPr>
        <a:xfrm>
          <a:off x="4600800" y="3108364"/>
          <a:ext cx="1542720" cy="313197"/>
        </a:xfrm>
        <a:custGeom>
          <a:avLst/>
          <a:gdLst/>
          <a:ahLst/>
          <a:cxnLst/>
          <a:rect l="0" t="0" r="0" b="0"/>
          <a:pathLst>
            <a:path>
              <a:moveTo>
                <a:pt x="1542720" y="0"/>
              </a:moveTo>
              <a:lnTo>
                <a:pt x="1542720" y="156598"/>
              </a:lnTo>
              <a:lnTo>
                <a:pt x="0" y="156598"/>
              </a:lnTo>
              <a:lnTo>
                <a:pt x="0" y="313197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9F0FD42-9E52-44EB-A17E-CDE66FCE3D9A}">
      <dsp:nvSpPr>
        <dsp:cNvPr id="0" name=""/>
        <dsp:cNvSpPr/>
      </dsp:nvSpPr>
      <dsp:spPr>
        <a:xfrm>
          <a:off x="3895096" y="3421561"/>
          <a:ext cx="1411406" cy="782992"/>
        </a:xfrm>
        <a:prstGeom prst="roundRect">
          <a:avLst>
            <a:gd name="adj" fmla="val 10000"/>
          </a:avLst>
        </a:prstGeom>
        <a:solidFill>
          <a:schemeClr val="accent1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2400" b="1" kern="1200" dirty="0">
              <a:solidFill>
                <a:schemeClr val="tx1"/>
              </a:solidFill>
            </a:rPr>
            <a:t>MDR form</a:t>
          </a:r>
        </a:p>
      </dsp:txBody>
      <dsp:txXfrm>
        <a:off x="3918029" y="3444494"/>
        <a:ext cx="1365540" cy="737126"/>
      </dsp:txXfrm>
    </dsp:sp>
    <dsp:sp modelId="{69A3E5D4-881C-4D7F-9D36-384A07925928}">
      <dsp:nvSpPr>
        <dsp:cNvPr id="0" name=""/>
        <dsp:cNvSpPr/>
      </dsp:nvSpPr>
      <dsp:spPr>
        <a:xfrm>
          <a:off x="4555080" y="4204553"/>
          <a:ext cx="91440" cy="31319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13197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ADD74E5-B727-4207-92FF-849514BCBA17}">
      <dsp:nvSpPr>
        <dsp:cNvPr id="0" name=""/>
        <dsp:cNvSpPr/>
      </dsp:nvSpPr>
      <dsp:spPr>
        <a:xfrm>
          <a:off x="3836994" y="4517750"/>
          <a:ext cx="1527610" cy="782992"/>
        </a:xfrm>
        <a:prstGeom prst="roundRect">
          <a:avLst>
            <a:gd name="adj" fmla="val 10000"/>
          </a:avLst>
        </a:prstGeom>
        <a:solidFill>
          <a:schemeClr val="accent6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>
              <a:solidFill>
                <a:schemeClr val="tx1"/>
              </a:solidFill>
            </a:rPr>
            <a:t>Review &amp;  Response</a:t>
          </a:r>
        </a:p>
      </dsp:txBody>
      <dsp:txXfrm>
        <a:off x="3859927" y="4540683"/>
        <a:ext cx="1481744" cy="737126"/>
      </dsp:txXfrm>
    </dsp:sp>
    <dsp:sp modelId="{D1A6FF86-42B0-49DF-9F33-8D431C8CB5AE}">
      <dsp:nvSpPr>
        <dsp:cNvPr id="0" name=""/>
        <dsp:cNvSpPr/>
      </dsp:nvSpPr>
      <dsp:spPr>
        <a:xfrm>
          <a:off x="6143520" y="3108364"/>
          <a:ext cx="881876" cy="31319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6598"/>
              </a:lnTo>
              <a:lnTo>
                <a:pt x="881876" y="156598"/>
              </a:lnTo>
              <a:lnTo>
                <a:pt x="881876" y="313197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0528653-C952-473F-A016-25C8C79B55F2}">
      <dsp:nvSpPr>
        <dsp:cNvPr id="0" name=""/>
        <dsp:cNvSpPr/>
      </dsp:nvSpPr>
      <dsp:spPr>
        <a:xfrm>
          <a:off x="5658850" y="3421561"/>
          <a:ext cx="2733094" cy="782992"/>
        </a:xfrm>
        <a:prstGeom prst="roundRect">
          <a:avLst>
            <a:gd name="adj" fmla="val 10000"/>
          </a:avLst>
        </a:prstGeom>
        <a:solidFill>
          <a:schemeClr val="accent1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2200" b="1" kern="1200" dirty="0">
              <a:solidFill>
                <a:schemeClr val="tx1"/>
              </a:solidFill>
            </a:rPr>
            <a:t>PDR form</a:t>
          </a:r>
        </a:p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2200" b="1" kern="1200" dirty="0">
              <a:solidFill>
                <a:schemeClr val="tx1"/>
              </a:solidFill>
            </a:rPr>
            <a:t>PDR Summary form</a:t>
          </a:r>
        </a:p>
      </dsp:txBody>
      <dsp:txXfrm>
        <a:off x="5681783" y="3444494"/>
        <a:ext cx="2687228" cy="737126"/>
      </dsp:txXfrm>
    </dsp:sp>
    <dsp:sp modelId="{4043D6DE-F938-4AC4-B36C-8745B9891289}">
      <dsp:nvSpPr>
        <dsp:cNvPr id="0" name=""/>
        <dsp:cNvSpPr/>
      </dsp:nvSpPr>
      <dsp:spPr>
        <a:xfrm>
          <a:off x="6979677" y="4204553"/>
          <a:ext cx="91440" cy="31319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13197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5DC19A5-4B49-4FED-A164-3604DFA368FA}">
      <dsp:nvSpPr>
        <dsp:cNvPr id="0" name=""/>
        <dsp:cNvSpPr/>
      </dsp:nvSpPr>
      <dsp:spPr>
        <a:xfrm>
          <a:off x="6333482" y="4517750"/>
          <a:ext cx="1383829" cy="782992"/>
        </a:xfrm>
        <a:prstGeom prst="roundRect">
          <a:avLst>
            <a:gd name="adj" fmla="val 10000"/>
          </a:avLst>
        </a:prstGeom>
        <a:solidFill>
          <a:schemeClr val="accent6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>
              <a:solidFill>
                <a:schemeClr val="tx1"/>
              </a:solidFill>
            </a:rPr>
            <a:t>Review &amp;  Response</a:t>
          </a:r>
          <a:endParaRPr lang="en-US" sz="1800" kern="1200" dirty="0">
            <a:solidFill>
              <a:schemeClr val="tx1"/>
            </a:solidFill>
          </a:endParaRPr>
        </a:p>
      </dsp:txBody>
      <dsp:txXfrm>
        <a:off x="6356415" y="4540683"/>
        <a:ext cx="1337963" cy="737126"/>
      </dsp:txXfrm>
    </dsp:sp>
    <dsp:sp modelId="{AFE678E6-801A-4078-B5F1-9F27435F8BB0}">
      <dsp:nvSpPr>
        <dsp:cNvPr id="0" name=""/>
        <dsp:cNvSpPr/>
      </dsp:nvSpPr>
      <dsp:spPr>
        <a:xfrm>
          <a:off x="8095078" y="915984"/>
          <a:ext cx="1750772" cy="31319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6598"/>
              </a:lnTo>
              <a:lnTo>
                <a:pt x="1750772" y="156598"/>
              </a:lnTo>
              <a:lnTo>
                <a:pt x="1750772" y="313197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675D301-60AD-4BF2-944F-8F055B4C089A}">
      <dsp:nvSpPr>
        <dsp:cNvPr id="0" name=""/>
        <dsp:cNvSpPr/>
      </dsp:nvSpPr>
      <dsp:spPr>
        <a:xfrm>
          <a:off x="8935421" y="1229181"/>
          <a:ext cx="1820857" cy="782992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2400" b="1" kern="1200" dirty="0">
              <a:solidFill>
                <a:schemeClr val="tx1"/>
              </a:solidFill>
            </a:rPr>
            <a:t>Community</a:t>
          </a:r>
        </a:p>
      </dsp:txBody>
      <dsp:txXfrm>
        <a:off x="8958354" y="1252114"/>
        <a:ext cx="1774991" cy="737126"/>
      </dsp:txXfrm>
    </dsp:sp>
    <dsp:sp modelId="{681B7695-7754-4BCE-B1D2-BAF8EBFF986F}">
      <dsp:nvSpPr>
        <dsp:cNvPr id="0" name=""/>
        <dsp:cNvSpPr/>
      </dsp:nvSpPr>
      <dsp:spPr>
        <a:xfrm>
          <a:off x="9800130" y="2012174"/>
          <a:ext cx="91440" cy="31319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13197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12F832C-0CA5-4BB2-8E6D-B7AAA29A35E4}">
      <dsp:nvSpPr>
        <dsp:cNvPr id="0" name=""/>
        <dsp:cNvSpPr/>
      </dsp:nvSpPr>
      <dsp:spPr>
        <a:xfrm>
          <a:off x="9113051" y="2325371"/>
          <a:ext cx="1465597" cy="782992"/>
        </a:xfrm>
        <a:prstGeom prst="roundRect">
          <a:avLst>
            <a:gd name="adj" fmla="val 10000"/>
          </a:avLst>
        </a:prstGeom>
        <a:solidFill>
          <a:schemeClr val="accent4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2400" b="1" kern="1200" dirty="0">
              <a:solidFill>
                <a:schemeClr val="tx1"/>
              </a:solidFill>
            </a:rPr>
            <a:t>MPDSR </a:t>
          </a:r>
        </a:p>
      </dsp:txBody>
      <dsp:txXfrm>
        <a:off x="9135984" y="2348304"/>
        <a:ext cx="1419731" cy="737126"/>
      </dsp:txXfrm>
    </dsp:sp>
    <dsp:sp modelId="{D33765CF-A41D-4D55-B105-3FF26279D8E3}">
      <dsp:nvSpPr>
        <dsp:cNvPr id="0" name=""/>
        <dsp:cNvSpPr/>
      </dsp:nvSpPr>
      <dsp:spPr>
        <a:xfrm>
          <a:off x="9800130" y="3108364"/>
          <a:ext cx="91440" cy="31319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13197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C62C455-7581-421B-8E20-E1A1E8946330}">
      <dsp:nvSpPr>
        <dsp:cNvPr id="0" name=""/>
        <dsp:cNvSpPr/>
      </dsp:nvSpPr>
      <dsp:spPr>
        <a:xfrm>
          <a:off x="8744291" y="3421561"/>
          <a:ext cx="2203118" cy="884758"/>
        </a:xfrm>
        <a:prstGeom prst="roundRect">
          <a:avLst>
            <a:gd name="adj" fmla="val 10000"/>
          </a:avLst>
        </a:prstGeom>
        <a:solidFill>
          <a:schemeClr val="accent1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800" b="1" kern="1200" dirty="0">
              <a:solidFill>
                <a:schemeClr val="tx1"/>
              </a:solidFill>
            </a:rPr>
            <a:t>Notification form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800" b="1" kern="1200" dirty="0">
              <a:solidFill>
                <a:schemeClr val="tx1"/>
              </a:solidFill>
            </a:rPr>
            <a:t>Screening form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800" b="1" kern="1200" dirty="0">
              <a:solidFill>
                <a:schemeClr val="tx1"/>
              </a:solidFill>
            </a:rPr>
            <a:t>Verbal autopsy form</a:t>
          </a:r>
        </a:p>
      </dsp:txBody>
      <dsp:txXfrm>
        <a:off x="8770205" y="3447475"/>
        <a:ext cx="2151290" cy="832930"/>
      </dsp:txXfrm>
    </dsp:sp>
    <dsp:sp modelId="{FD076E11-EB40-4DEE-B34C-1387AE073862}">
      <dsp:nvSpPr>
        <dsp:cNvPr id="0" name=""/>
        <dsp:cNvSpPr/>
      </dsp:nvSpPr>
      <dsp:spPr>
        <a:xfrm>
          <a:off x="9767855" y="4306319"/>
          <a:ext cx="91440" cy="200226"/>
        </a:xfrm>
        <a:custGeom>
          <a:avLst/>
          <a:gdLst/>
          <a:ahLst/>
          <a:cxnLst/>
          <a:rect l="0" t="0" r="0" b="0"/>
          <a:pathLst>
            <a:path>
              <a:moveTo>
                <a:pt x="77994" y="0"/>
              </a:moveTo>
              <a:lnTo>
                <a:pt x="77994" y="100113"/>
              </a:lnTo>
              <a:lnTo>
                <a:pt x="45720" y="100113"/>
              </a:lnTo>
              <a:lnTo>
                <a:pt x="45720" y="200226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D156E99-3366-411B-BE11-D5B8235D81BF}">
      <dsp:nvSpPr>
        <dsp:cNvPr id="0" name=""/>
        <dsp:cNvSpPr/>
      </dsp:nvSpPr>
      <dsp:spPr>
        <a:xfrm>
          <a:off x="9061685" y="4506546"/>
          <a:ext cx="1503780" cy="782992"/>
        </a:xfrm>
        <a:prstGeom prst="roundRect">
          <a:avLst>
            <a:gd name="adj" fmla="val 10000"/>
          </a:avLst>
        </a:prstGeom>
        <a:solidFill>
          <a:schemeClr val="accent6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>
              <a:solidFill>
                <a:schemeClr val="tx1"/>
              </a:solidFill>
            </a:rPr>
            <a:t>Review &amp;  Response</a:t>
          </a:r>
          <a:endParaRPr lang="en-US" sz="1800" kern="1200" dirty="0">
            <a:solidFill>
              <a:schemeClr val="tx1"/>
            </a:solidFill>
          </a:endParaRPr>
        </a:p>
      </dsp:txBody>
      <dsp:txXfrm>
        <a:off x="9084618" y="4529479"/>
        <a:ext cx="1457914" cy="737126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1A07606-434C-42A4-A522-ECE62B85E7F1}">
      <dsp:nvSpPr>
        <dsp:cNvPr id="0" name=""/>
        <dsp:cNvSpPr/>
      </dsp:nvSpPr>
      <dsp:spPr>
        <a:xfrm>
          <a:off x="-6398723" y="-978722"/>
          <a:ext cx="7616298" cy="7616298"/>
        </a:xfrm>
        <a:prstGeom prst="blockArc">
          <a:avLst>
            <a:gd name="adj1" fmla="val 18900000"/>
            <a:gd name="adj2" fmla="val 2700000"/>
            <a:gd name="adj3" fmla="val 284"/>
          </a:avLst>
        </a:pr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13F703D-A2F8-4217-959C-DBF4E4AD8B75}">
      <dsp:nvSpPr>
        <dsp:cNvPr id="0" name=""/>
        <dsp:cNvSpPr/>
      </dsp:nvSpPr>
      <dsp:spPr>
        <a:xfrm>
          <a:off x="531912" y="353565"/>
          <a:ext cx="10609165" cy="707582"/>
        </a:xfrm>
        <a:prstGeom prst="rect">
          <a:avLst/>
        </a:prstGeom>
        <a:solidFill>
          <a:schemeClr val="accent2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1644" tIns="66040" rIns="66040" bIns="6604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b="1" kern="1200" dirty="0">
              <a:solidFill>
                <a:schemeClr val="tx1"/>
              </a:solidFill>
            </a:rPr>
            <a:t>Review the community based  VA forms </a:t>
          </a:r>
        </a:p>
      </dsp:txBody>
      <dsp:txXfrm>
        <a:off x="531912" y="353565"/>
        <a:ext cx="10609165" cy="707582"/>
      </dsp:txXfrm>
    </dsp:sp>
    <dsp:sp modelId="{D0734946-5813-48AF-A75A-251E2C6E64E9}">
      <dsp:nvSpPr>
        <dsp:cNvPr id="0" name=""/>
        <dsp:cNvSpPr/>
      </dsp:nvSpPr>
      <dsp:spPr>
        <a:xfrm>
          <a:off x="89672" y="265117"/>
          <a:ext cx="884478" cy="88447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2D453A8-08F9-4146-BC12-5D66DAC626E3}">
      <dsp:nvSpPr>
        <dsp:cNvPr id="0" name=""/>
        <dsp:cNvSpPr/>
      </dsp:nvSpPr>
      <dsp:spPr>
        <a:xfrm>
          <a:off x="1038945" y="1414600"/>
          <a:ext cx="10102131" cy="707582"/>
        </a:xfrm>
        <a:prstGeom prst="rect">
          <a:avLst/>
        </a:prstGeom>
        <a:solidFill>
          <a:schemeClr val="tx2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1644" tIns="66040" rIns="66040" bIns="6604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b="1" kern="1200" dirty="0">
              <a:solidFill>
                <a:schemeClr val="tx1"/>
              </a:solidFill>
            </a:rPr>
            <a:t>Identify underlying cause, contributory factors, antecedent cause, immediate cause of death </a:t>
          </a:r>
        </a:p>
      </dsp:txBody>
      <dsp:txXfrm>
        <a:off x="1038945" y="1414600"/>
        <a:ext cx="10102131" cy="707582"/>
      </dsp:txXfrm>
    </dsp:sp>
    <dsp:sp modelId="{13A67A39-A0C2-4331-ADCD-300504E9846F}">
      <dsp:nvSpPr>
        <dsp:cNvPr id="0" name=""/>
        <dsp:cNvSpPr/>
      </dsp:nvSpPr>
      <dsp:spPr>
        <a:xfrm>
          <a:off x="596706" y="1326152"/>
          <a:ext cx="884478" cy="88447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-363841"/>
              <a:satOff val="-20982"/>
              <a:lumOff val="215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45C8A3D-0198-4342-A7E5-E4660EC43B08}">
      <dsp:nvSpPr>
        <dsp:cNvPr id="0" name=""/>
        <dsp:cNvSpPr/>
      </dsp:nvSpPr>
      <dsp:spPr>
        <a:xfrm>
          <a:off x="1194564" y="2475635"/>
          <a:ext cx="9946513" cy="707582"/>
        </a:xfrm>
        <a:prstGeom prst="rect">
          <a:avLst/>
        </a:prstGeom>
        <a:solidFill>
          <a:schemeClr val="accent4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1644" tIns="66040" rIns="66040" bIns="6604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b="1" kern="1200" dirty="0">
              <a:solidFill>
                <a:schemeClr val="tx1"/>
              </a:solidFill>
            </a:rPr>
            <a:t>Identify avoidable factors</a:t>
          </a:r>
        </a:p>
      </dsp:txBody>
      <dsp:txXfrm>
        <a:off x="1194564" y="2475635"/>
        <a:ext cx="9946513" cy="707582"/>
      </dsp:txXfrm>
    </dsp:sp>
    <dsp:sp modelId="{BC99C790-F6FB-496C-8715-249CF662DDBD}">
      <dsp:nvSpPr>
        <dsp:cNvPr id="0" name=""/>
        <dsp:cNvSpPr/>
      </dsp:nvSpPr>
      <dsp:spPr>
        <a:xfrm>
          <a:off x="752324" y="2387187"/>
          <a:ext cx="884478" cy="88447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-727682"/>
              <a:satOff val="-41964"/>
              <a:lumOff val="431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05C110B-C08B-4F06-88FF-898A10DF4A3A}">
      <dsp:nvSpPr>
        <dsp:cNvPr id="0" name=""/>
        <dsp:cNvSpPr/>
      </dsp:nvSpPr>
      <dsp:spPr>
        <a:xfrm>
          <a:off x="1038945" y="3536669"/>
          <a:ext cx="10102131" cy="707582"/>
        </a:xfrm>
        <a:prstGeom prst="rect">
          <a:avLst/>
        </a:prstGeom>
        <a:solidFill>
          <a:schemeClr val="accent6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1644" tIns="66040" rIns="66040" bIns="6604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b="1" kern="1200" dirty="0">
              <a:solidFill>
                <a:schemeClr val="tx1"/>
              </a:solidFill>
            </a:rPr>
            <a:t>Recommend the action points for addressing the avoidable factors</a:t>
          </a:r>
        </a:p>
      </dsp:txBody>
      <dsp:txXfrm>
        <a:off x="1038945" y="3536669"/>
        <a:ext cx="10102131" cy="707582"/>
      </dsp:txXfrm>
    </dsp:sp>
    <dsp:sp modelId="{A08A6881-44C9-42BF-B3D2-BB0AB9552B6D}">
      <dsp:nvSpPr>
        <dsp:cNvPr id="0" name=""/>
        <dsp:cNvSpPr/>
      </dsp:nvSpPr>
      <dsp:spPr>
        <a:xfrm>
          <a:off x="596706" y="3448222"/>
          <a:ext cx="884478" cy="88447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-1091522"/>
              <a:satOff val="-62946"/>
              <a:lumOff val="647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1D776F2-B95A-4E07-A07C-20431B110F0A}">
      <dsp:nvSpPr>
        <dsp:cNvPr id="0" name=""/>
        <dsp:cNvSpPr/>
      </dsp:nvSpPr>
      <dsp:spPr>
        <a:xfrm>
          <a:off x="531912" y="4399850"/>
          <a:ext cx="10609165" cy="1103291"/>
        </a:xfrm>
        <a:prstGeom prst="rect">
          <a:avLst/>
        </a:prstGeom>
        <a:solidFill>
          <a:srgbClr val="AC99B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1644" tIns="66040" rIns="66040" bIns="6604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b="1" kern="1200" dirty="0">
              <a:solidFill>
                <a:schemeClr val="tx1"/>
              </a:solidFill>
            </a:rPr>
            <a:t>Support the facility and district MPDSR-Committee in planning and responding</a:t>
          </a:r>
        </a:p>
      </dsp:txBody>
      <dsp:txXfrm>
        <a:off x="531912" y="4399850"/>
        <a:ext cx="10609165" cy="1103291"/>
      </dsp:txXfrm>
    </dsp:sp>
    <dsp:sp modelId="{278997BF-FD00-49B0-9644-EDC0DB6A82C3}">
      <dsp:nvSpPr>
        <dsp:cNvPr id="0" name=""/>
        <dsp:cNvSpPr/>
      </dsp:nvSpPr>
      <dsp:spPr>
        <a:xfrm>
          <a:off x="89672" y="4509257"/>
          <a:ext cx="884478" cy="88447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-1455363"/>
              <a:satOff val="-83928"/>
              <a:lumOff val="862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8F30EFD-5BFC-4463-B7A0-24991FE284CD}">
      <dsp:nvSpPr>
        <dsp:cNvPr id="0" name=""/>
        <dsp:cNvSpPr/>
      </dsp:nvSpPr>
      <dsp:spPr>
        <a:xfrm>
          <a:off x="5216388" y="0"/>
          <a:ext cx="1455427" cy="1455427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400" kern="1200" dirty="0"/>
        </a:p>
      </dsp:txBody>
      <dsp:txXfrm>
        <a:off x="5429530" y="213142"/>
        <a:ext cx="1029143" cy="1029143"/>
      </dsp:txXfrm>
    </dsp:sp>
    <dsp:sp modelId="{A92E5084-CDC9-4F43-B931-B8D90AFC56F8}">
      <dsp:nvSpPr>
        <dsp:cNvPr id="0" name=""/>
        <dsp:cNvSpPr/>
      </dsp:nvSpPr>
      <dsp:spPr>
        <a:xfrm rot="1853163">
          <a:off x="6661704" y="1008921"/>
          <a:ext cx="326243" cy="491206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100" kern="1200"/>
        </a:p>
      </dsp:txBody>
      <dsp:txXfrm>
        <a:off x="6668644" y="1082041"/>
        <a:ext cx="228370" cy="294724"/>
      </dsp:txXfrm>
    </dsp:sp>
    <dsp:sp modelId="{081241A2-418B-48CC-A507-7C59A4B42523}">
      <dsp:nvSpPr>
        <dsp:cNvPr id="0" name=""/>
        <dsp:cNvSpPr/>
      </dsp:nvSpPr>
      <dsp:spPr>
        <a:xfrm>
          <a:off x="6923953" y="1151853"/>
          <a:ext cx="1701365" cy="1341613"/>
        </a:xfrm>
        <a:prstGeom prst="ellipse">
          <a:avLst/>
        </a:prstGeom>
        <a:solidFill>
          <a:schemeClr val="accent2">
            <a:hueOff val="-291073"/>
            <a:satOff val="-16786"/>
            <a:lumOff val="172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MDR Form within 24 hours  </a:t>
          </a:r>
        </a:p>
      </dsp:txBody>
      <dsp:txXfrm>
        <a:off x="7173112" y="1348328"/>
        <a:ext cx="1203047" cy="948663"/>
      </dsp:txXfrm>
    </dsp:sp>
    <dsp:sp modelId="{250CDE41-C55B-4664-B5E3-2B55F7364E29}">
      <dsp:nvSpPr>
        <dsp:cNvPr id="0" name=""/>
        <dsp:cNvSpPr/>
      </dsp:nvSpPr>
      <dsp:spPr>
        <a:xfrm rot="5400000">
          <a:off x="7566140" y="2629448"/>
          <a:ext cx="416990" cy="491206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-291073"/>
            <a:satOff val="-16786"/>
            <a:lumOff val="172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100" kern="1200"/>
        </a:p>
      </dsp:txBody>
      <dsp:txXfrm>
        <a:off x="7628689" y="2665141"/>
        <a:ext cx="291893" cy="294724"/>
      </dsp:txXfrm>
    </dsp:sp>
    <dsp:sp modelId="{59FED95C-ABBB-4821-8968-D6EF59AAAAB8}">
      <dsp:nvSpPr>
        <dsp:cNvPr id="0" name=""/>
        <dsp:cNvSpPr/>
      </dsp:nvSpPr>
      <dsp:spPr>
        <a:xfrm>
          <a:off x="7046922" y="3280240"/>
          <a:ext cx="1455427" cy="1455427"/>
        </a:xfrm>
        <a:prstGeom prst="ellipse">
          <a:avLst/>
        </a:prstGeom>
        <a:solidFill>
          <a:schemeClr val="accent2">
            <a:hueOff val="-582145"/>
            <a:satOff val="-33571"/>
            <a:lumOff val="345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740" tIns="78740" rIns="78740" bIns="78740" numCol="1" spcCol="1270" anchor="ctr" anchorCtr="0">
          <a:noAutofit/>
        </a:bodyPr>
        <a:lstStyle/>
        <a:p>
          <a:pPr marL="0" lvl="0" indent="0" algn="ctr" defTabSz="2755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200" kern="1200" dirty="0"/>
        </a:p>
      </dsp:txBody>
      <dsp:txXfrm>
        <a:off x="7260064" y="3493382"/>
        <a:ext cx="1029143" cy="1029143"/>
      </dsp:txXfrm>
    </dsp:sp>
    <dsp:sp modelId="{D92986BD-80EA-45D7-B7A3-ED395C019287}">
      <dsp:nvSpPr>
        <dsp:cNvPr id="0" name=""/>
        <dsp:cNvSpPr/>
      </dsp:nvSpPr>
      <dsp:spPr>
        <a:xfrm rot="9000000">
          <a:off x="6492031" y="4436543"/>
          <a:ext cx="386829" cy="491206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-582145"/>
            <a:satOff val="-33571"/>
            <a:lumOff val="3451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100" kern="1200"/>
        </a:p>
      </dsp:txBody>
      <dsp:txXfrm rot="10800000">
        <a:off x="6600306" y="4505772"/>
        <a:ext cx="270780" cy="294724"/>
      </dsp:txXfrm>
    </dsp:sp>
    <dsp:sp modelId="{C607B789-35CE-4646-B874-3BC36765AD8D}">
      <dsp:nvSpPr>
        <dsp:cNvPr id="0" name=""/>
        <dsp:cNvSpPr/>
      </dsp:nvSpPr>
      <dsp:spPr>
        <a:xfrm>
          <a:off x="5154401" y="4372887"/>
          <a:ext cx="1455427" cy="1455427"/>
        </a:xfrm>
        <a:prstGeom prst="ellipse">
          <a:avLst/>
        </a:prstGeom>
        <a:solidFill>
          <a:schemeClr val="accent2">
            <a:hueOff val="-873218"/>
            <a:satOff val="-50357"/>
            <a:lumOff val="517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200" kern="1200" dirty="0"/>
        </a:p>
      </dsp:txBody>
      <dsp:txXfrm>
        <a:off x="5367543" y="4586029"/>
        <a:ext cx="1029143" cy="1029143"/>
      </dsp:txXfrm>
    </dsp:sp>
    <dsp:sp modelId="{61565CD9-AE1B-45F7-9AEF-9222FF1891B0}">
      <dsp:nvSpPr>
        <dsp:cNvPr id="0" name=""/>
        <dsp:cNvSpPr/>
      </dsp:nvSpPr>
      <dsp:spPr>
        <a:xfrm rot="11963414">
          <a:off x="4491251" y="4456402"/>
          <a:ext cx="516749" cy="491206"/>
        </a:xfrm>
        <a:prstGeom prst="rightArrow">
          <a:avLst>
            <a:gd name="adj1" fmla="val 60000"/>
            <a:gd name="adj2" fmla="val 50000"/>
          </a:avLst>
        </a:prstGeom>
        <a:solidFill>
          <a:schemeClr val="bg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100" kern="1200"/>
        </a:p>
      </dsp:txBody>
      <dsp:txXfrm rot="10800000">
        <a:off x="4634434" y="4579105"/>
        <a:ext cx="369387" cy="294724"/>
      </dsp:txXfrm>
    </dsp:sp>
    <dsp:sp modelId="{26917AD5-2644-4EC7-B001-12F765D78D72}">
      <dsp:nvSpPr>
        <dsp:cNvPr id="0" name=""/>
        <dsp:cNvSpPr/>
      </dsp:nvSpPr>
      <dsp:spPr>
        <a:xfrm>
          <a:off x="2861831" y="3565985"/>
          <a:ext cx="1455427" cy="1455427"/>
        </a:xfrm>
        <a:prstGeom prst="ellipse">
          <a:avLst/>
        </a:prstGeom>
        <a:solidFill>
          <a:schemeClr val="accent2">
            <a:hueOff val="-1164290"/>
            <a:satOff val="-67142"/>
            <a:lumOff val="690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740" tIns="78740" rIns="78740" bIns="78740" numCol="1" spcCol="1270" anchor="ctr" anchorCtr="0">
          <a:noAutofit/>
        </a:bodyPr>
        <a:lstStyle/>
        <a:p>
          <a:pPr marL="0" lvl="0" indent="0" algn="ctr" defTabSz="2755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200" kern="1200" dirty="0"/>
        </a:p>
      </dsp:txBody>
      <dsp:txXfrm>
        <a:off x="3074973" y="3779127"/>
        <a:ext cx="1029143" cy="1029143"/>
      </dsp:txXfrm>
    </dsp:sp>
    <dsp:sp modelId="{3B3D670B-D4DA-48EB-B4C0-5D9AFABDA00C}">
      <dsp:nvSpPr>
        <dsp:cNvPr id="0" name=""/>
        <dsp:cNvSpPr/>
      </dsp:nvSpPr>
      <dsp:spPr>
        <a:xfrm rot="16751768">
          <a:off x="3181325" y="2847139"/>
          <a:ext cx="555326" cy="491206"/>
        </a:xfrm>
        <a:prstGeom prst="rightArrow">
          <a:avLst>
            <a:gd name="adj1" fmla="val 60000"/>
            <a:gd name="adj2" fmla="val 50000"/>
          </a:avLst>
        </a:prstGeom>
        <a:solidFill>
          <a:srgbClr val="FF00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100" kern="1200"/>
        </a:p>
      </dsp:txBody>
      <dsp:txXfrm>
        <a:off x="3243231" y="3018114"/>
        <a:ext cx="407964" cy="294724"/>
      </dsp:txXfrm>
    </dsp:sp>
    <dsp:sp modelId="{41A31973-89BB-4357-AF07-0AC380069F02}">
      <dsp:nvSpPr>
        <dsp:cNvPr id="0" name=""/>
        <dsp:cNvSpPr/>
      </dsp:nvSpPr>
      <dsp:spPr>
        <a:xfrm>
          <a:off x="3261881" y="1094946"/>
          <a:ext cx="1455427" cy="1455427"/>
        </a:xfrm>
        <a:prstGeom prst="ellipse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740" tIns="78740" rIns="78740" bIns="78740" numCol="1" spcCol="1270" anchor="ctr" anchorCtr="0">
          <a:noAutofit/>
        </a:bodyPr>
        <a:lstStyle/>
        <a:p>
          <a:pPr marL="0" lvl="0" indent="0" algn="ctr" defTabSz="2755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200" kern="1200" dirty="0"/>
        </a:p>
      </dsp:txBody>
      <dsp:txXfrm>
        <a:off x="3475023" y="1308088"/>
        <a:ext cx="1029143" cy="1029143"/>
      </dsp:txXfrm>
    </dsp:sp>
    <dsp:sp modelId="{4E2ED57B-5957-4DE5-BA4C-972CF3FB5C54}">
      <dsp:nvSpPr>
        <dsp:cNvPr id="0" name=""/>
        <dsp:cNvSpPr/>
      </dsp:nvSpPr>
      <dsp:spPr>
        <a:xfrm rot="19844506">
          <a:off x="4748582" y="1035337"/>
          <a:ext cx="415989" cy="491206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100" kern="1200"/>
        </a:p>
      </dsp:txBody>
      <dsp:txXfrm>
        <a:off x="4756542" y="1164075"/>
        <a:ext cx="291192" cy="29472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8F30EFD-5BFC-4463-B7A0-24991FE284CD}">
      <dsp:nvSpPr>
        <dsp:cNvPr id="0" name=""/>
        <dsp:cNvSpPr/>
      </dsp:nvSpPr>
      <dsp:spPr>
        <a:xfrm>
          <a:off x="5216388" y="0"/>
          <a:ext cx="1455427" cy="1455427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400" kern="1200" dirty="0"/>
        </a:p>
      </dsp:txBody>
      <dsp:txXfrm>
        <a:off x="5429530" y="213142"/>
        <a:ext cx="1029143" cy="1029143"/>
      </dsp:txXfrm>
    </dsp:sp>
    <dsp:sp modelId="{A92E5084-CDC9-4F43-B931-B8D90AFC56F8}">
      <dsp:nvSpPr>
        <dsp:cNvPr id="0" name=""/>
        <dsp:cNvSpPr/>
      </dsp:nvSpPr>
      <dsp:spPr>
        <a:xfrm rot="1853163">
          <a:off x="6661704" y="1008921"/>
          <a:ext cx="326243" cy="491206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100" kern="1200"/>
        </a:p>
      </dsp:txBody>
      <dsp:txXfrm>
        <a:off x="6668644" y="1082041"/>
        <a:ext cx="228370" cy="294724"/>
      </dsp:txXfrm>
    </dsp:sp>
    <dsp:sp modelId="{081241A2-418B-48CC-A507-7C59A4B42523}">
      <dsp:nvSpPr>
        <dsp:cNvPr id="0" name=""/>
        <dsp:cNvSpPr/>
      </dsp:nvSpPr>
      <dsp:spPr>
        <a:xfrm>
          <a:off x="6923953" y="1151853"/>
          <a:ext cx="1701365" cy="1341613"/>
        </a:xfrm>
        <a:prstGeom prst="ellipse">
          <a:avLst/>
        </a:prstGeom>
        <a:solidFill>
          <a:schemeClr val="accent2">
            <a:hueOff val="-291073"/>
            <a:satOff val="-16786"/>
            <a:lumOff val="172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PDR Form within 72 hours  </a:t>
          </a:r>
        </a:p>
      </dsp:txBody>
      <dsp:txXfrm>
        <a:off x="7173112" y="1348328"/>
        <a:ext cx="1203047" cy="948663"/>
      </dsp:txXfrm>
    </dsp:sp>
    <dsp:sp modelId="{250CDE41-C55B-4664-B5E3-2B55F7364E29}">
      <dsp:nvSpPr>
        <dsp:cNvPr id="0" name=""/>
        <dsp:cNvSpPr/>
      </dsp:nvSpPr>
      <dsp:spPr>
        <a:xfrm rot="5400000">
          <a:off x="7566140" y="2629448"/>
          <a:ext cx="416990" cy="491206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-291073"/>
            <a:satOff val="-16786"/>
            <a:lumOff val="172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100" kern="1200"/>
        </a:p>
      </dsp:txBody>
      <dsp:txXfrm>
        <a:off x="7628689" y="2665141"/>
        <a:ext cx="291893" cy="294724"/>
      </dsp:txXfrm>
    </dsp:sp>
    <dsp:sp modelId="{59FED95C-ABBB-4821-8968-D6EF59AAAAB8}">
      <dsp:nvSpPr>
        <dsp:cNvPr id="0" name=""/>
        <dsp:cNvSpPr/>
      </dsp:nvSpPr>
      <dsp:spPr>
        <a:xfrm>
          <a:off x="7046922" y="3280240"/>
          <a:ext cx="1455427" cy="1455427"/>
        </a:xfrm>
        <a:prstGeom prst="ellipse">
          <a:avLst/>
        </a:prstGeom>
        <a:solidFill>
          <a:schemeClr val="accent2">
            <a:hueOff val="-582145"/>
            <a:satOff val="-33571"/>
            <a:lumOff val="345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740" tIns="78740" rIns="78740" bIns="78740" numCol="1" spcCol="1270" anchor="ctr" anchorCtr="0">
          <a:noAutofit/>
        </a:bodyPr>
        <a:lstStyle/>
        <a:p>
          <a:pPr marL="0" lvl="0" indent="0" algn="ctr" defTabSz="2755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200" kern="1200" dirty="0"/>
        </a:p>
      </dsp:txBody>
      <dsp:txXfrm>
        <a:off x="7260064" y="3493382"/>
        <a:ext cx="1029143" cy="1029143"/>
      </dsp:txXfrm>
    </dsp:sp>
    <dsp:sp modelId="{D92986BD-80EA-45D7-B7A3-ED395C019287}">
      <dsp:nvSpPr>
        <dsp:cNvPr id="0" name=""/>
        <dsp:cNvSpPr/>
      </dsp:nvSpPr>
      <dsp:spPr>
        <a:xfrm rot="9000000">
          <a:off x="6492031" y="4436543"/>
          <a:ext cx="386829" cy="491206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-582145"/>
            <a:satOff val="-33571"/>
            <a:lumOff val="3451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100" kern="1200"/>
        </a:p>
      </dsp:txBody>
      <dsp:txXfrm rot="10800000">
        <a:off x="6600306" y="4505772"/>
        <a:ext cx="270780" cy="294724"/>
      </dsp:txXfrm>
    </dsp:sp>
    <dsp:sp modelId="{C607B789-35CE-4646-B874-3BC36765AD8D}">
      <dsp:nvSpPr>
        <dsp:cNvPr id="0" name=""/>
        <dsp:cNvSpPr/>
      </dsp:nvSpPr>
      <dsp:spPr>
        <a:xfrm>
          <a:off x="5154401" y="4372887"/>
          <a:ext cx="1455427" cy="1455427"/>
        </a:xfrm>
        <a:prstGeom prst="ellipse">
          <a:avLst/>
        </a:prstGeom>
        <a:solidFill>
          <a:schemeClr val="accent2">
            <a:hueOff val="-873218"/>
            <a:satOff val="-50357"/>
            <a:lumOff val="517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200" kern="1200" dirty="0"/>
        </a:p>
      </dsp:txBody>
      <dsp:txXfrm>
        <a:off x="5367543" y="4586029"/>
        <a:ext cx="1029143" cy="1029143"/>
      </dsp:txXfrm>
    </dsp:sp>
    <dsp:sp modelId="{61565CD9-AE1B-45F7-9AEF-9222FF1891B0}">
      <dsp:nvSpPr>
        <dsp:cNvPr id="0" name=""/>
        <dsp:cNvSpPr/>
      </dsp:nvSpPr>
      <dsp:spPr>
        <a:xfrm rot="11963414">
          <a:off x="4491251" y="4456402"/>
          <a:ext cx="516749" cy="491206"/>
        </a:xfrm>
        <a:prstGeom prst="rightArrow">
          <a:avLst>
            <a:gd name="adj1" fmla="val 60000"/>
            <a:gd name="adj2" fmla="val 50000"/>
          </a:avLst>
        </a:prstGeom>
        <a:solidFill>
          <a:schemeClr val="bg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100" kern="1200"/>
        </a:p>
      </dsp:txBody>
      <dsp:txXfrm rot="10800000">
        <a:off x="4634434" y="4579105"/>
        <a:ext cx="369387" cy="294724"/>
      </dsp:txXfrm>
    </dsp:sp>
    <dsp:sp modelId="{26917AD5-2644-4EC7-B001-12F765D78D72}">
      <dsp:nvSpPr>
        <dsp:cNvPr id="0" name=""/>
        <dsp:cNvSpPr/>
      </dsp:nvSpPr>
      <dsp:spPr>
        <a:xfrm>
          <a:off x="2861831" y="3565985"/>
          <a:ext cx="1455427" cy="1455427"/>
        </a:xfrm>
        <a:prstGeom prst="ellipse">
          <a:avLst/>
        </a:prstGeom>
        <a:solidFill>
          <a:schemeClr val="accent2">
            <a:hueOff val="-1164290"/>
            <a:satOff val="-67142"/>
            <a:lumOff val="690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740" tIns="78740" rIns="78740" bIns="78740" numCol="1" spcCol="1270" anchor="ctr" anchorCtr="0">
          <a:noAutofit/>
        </a:bodyPr>
        <a:lstStyle/>
        <a:p>
          <a:pPr marL="0" lvl="0" indent="0" algn="ctr" defTabSz="2755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200" kern="1200" dirty="0"/>
        </a:p>
      </dsp:txBody>
      <dsp:txXfrm>
        <a:off x="3074973" y="3779127"/>
        <a:ext cx="1029143" cy="1029143"/>
      </dsp:txXfrm>
    </dsp:sp>
    <dsp:sp modelId="{3B3D670B-D4DA-48EB-B4C0-5D9AFABDA00C}">
      <dsp:nvSpPr>
        <dsp:cNvPr id="0" name=""/>
        <dsp:cNvSpPr/>
      </dsp:nvSpPr>
      <dsp:spPr>
        <a:xfrm rot="16751768">
          <a:off x="3181325" y="2847139"/>
          <a:ext cx="555326" cy="491206"/>
        </a:xfrm>
        <a:prstGeom prst="rightArrow">
          <a:avLst>
            <a:gd name="adj1" fmla="val 60000"/>
            <a:gd name="adj2" fmla="val 50000"/>
          </a:avLst>
        </a:prstGeom>
        <a:solidFill>
          <a:srgbClr val="FF00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100" kern="1200">
            <a:solidFill>
              <a:srgbClr val="FF0000"/>
            </a:solidFill>
          </a:endParaRPr>
        </a:p>
      </dsp:txBody>
      <dsp:txXfrm>
        <a:off x="3243231" y="3018114"/>
        <a:ext cx="407964" cy="294724"/>
      </dsp:txXfrm>
    </dsp:sp>
    <dsp:sp modelId="{41A31973-89BB-4357-AF07-0AC380069F02}">
      <dsp:nvSpPr>
        <dsp:cNvPr id="0" name=""/>
        <dsp:cNvSpPr/>
      </dsp:nvSpPr>
      <dsp:spPr>
        <a:xfrm>
          <a:off x="3261881" y="1094946"/>
          <a:ext cx="1455427" cy="1455427"/>
        </a:xfrm>
        <a:prstGeom prst="ellipse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740" tIns="78740" rIns="78740" bIns="78740" numCol="1" spcCol="1270" anchor="ctr" anchorCtr="0">
          <a:noAutofit/>
        </a:bodyPr>
        <a:lstStyle/>
        <a:p>
          <a:pPr marL="0" lvl="0" indent="0" algn="ctr" defTabSz="2755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200" kern="1200" dirty="0"/>
        </a:p>
      </dsp:txBody>
      <dsp:txXfrm>
        <a:off x="3475023" y="1308088"/>
        <a:ext cx="1029143" cy="1029143"/>
      </dsp:txXfrm>
    </dsp:sp>
    <dsp:sp modelId="{4E2ED57B-5957-4DE5-BA4C-972CF3FB5C54}">
      <dsp:nvSpPr>
        <dsp:cNvPr id="0" name=""/>
        <dsp:cNvSpPr/>
      </dsp:nvSpPr>
      <dsp:spPr>
        <a:xfrm rot="19844506">
          <a:off x="4748582" y="1035337"/>
          <a:ext cx="415989" cy="491206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100" kern="1200"/>
        </a:p>
      </dsp:txBody>
      <dsp:txXfrm>
        <a:off x="4756542" y="1164075"/>
        <a:ext cx="291192" cy="29472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1A07606-434C-42A4-A522-ECE62B85E7F1}">
      <dsp:nvSpPr>
        <dsp:cNvPr id="0" name=""/>
        <dsp:cNvSpPr/>
      </dsp:nvSpPr>
      <dsp:spPr>
        <a:xfrm>
          <a:off x="-6398723" y="-978722"/>
          <a:ext cx="7616298" cy="7616298"/>
        </a:xfrm>
        <a:prstGeom prst="blockArc">
          <a:avLst>
            <a:gd name="adj1" fmla="val 18900000"/>
            <a:gd name="adj2" fmla="val 2700000"/>
            <a:gd name="adj3" fmla="val 284"/>
          </a:avLst>
        </a:pr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13F703D-A2F8-4217-959C-DBF4E4AD8B75}">
      <dsp:nvSpPr>
        <dsp:cNvPr id="0" name=""/>
        <dsp:cNvSpPr/>
      </dsp:nvSpPr>
      <dsp:spPr>
        <a:xfrm>
          <a:off x="637166" y="364737"/>
          <a:ext cx="10503910" cy="870557"/>
        </a:xfrm>
        <a:prstGeom prst="rect">
          <a:avLst/>
        </a:prstGeom>
        <a:solidFill>
          <a:schemeClr val="accent2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1005" tIns="71120" rIns="71120" bIns="7112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1" kern="1200" dirty="0">
              <a:solidFill>
                <a:schemeClr val="tx1"/>
              </a:solidFill>
            </a:rPr>
            <a:t>Identify maternal and perinatal deaths within the hospital  </a:t>
          </a:r>
        </a:p>
      </dsp:txBody>
      <dsp:txXfrm>
        <a:off x="637166" y="364737"/>
        <a:ext cx="10503910" cy="870557"/>
      </dsp:txXfrm>
    </dsp:sp>
    <dsp:sp modelId="{D0734946-5813-48AF-A75A-251E2C6E64E9}">
      <dsp:nvSpPr>
        <dsp:cNvPr id="0" name=""/>
        <dsp:cNvSpPr/>
      </dsp:nvSpPr>
      <dsp:spPr>
        <a:xfrm>
          <a:off x="93068" y="326232"/>
          <a:ext cx="1088197" cy="108819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2D453A8-08F9-4146-BC12-5D66DAC626E3}">
      <dsp:nvSpPr>
        <dsp:cNvPr id="0" name=""/>
        <dsp:cNvSpPr/>
      </dsp:nvSpPr>
      <dsp:spPr>
        <a:xfrm>
          <a:off x="1136277" y="1741115"/>
          <a:ext cx="10004799" cy="870557"/>
        </a:xfrm>
        <a:prstGeom prst="rect">
          <a:avLst/>
        </a:prstGeom>
        <a:solidFill>
          <a:schemeClr val="accent6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1005" tIns="71120" rIns="71120" bIns="7112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1" kern="1200" dirty="0">
              <a:solidFill>
                <a:schemeClr val="tx1"/>
              </a:solidFill>
            </a:rPr>
            <a:t>Notify death to the Doctor In-charge / committee </a:t>
          </a:r>
        </a:p>
      </dsp:txBody>
      <dsp:txXfrm>
        <a:off x="1136277" y="1741115"/>
        <a:ext cx="10004799" cy="870557"/>
      </dsp:txXfrm>
    </dsp:sp>
    <dsp:sp modelId="{13A67A39-A0C2-4331-ADCD-300504E9846F}">
      <dsp:nvSpPr>
        <dsp:cNvPr id="0" name=""/>
        <dsp:cNvSpPr/>
      </dsp:nvSpPr>
      <dsp:spPr>
        <a:xfrm>
          <a:off x="592179" y="1632296"/>
          <a:ext cx="1088197" cy="108819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-485121"/>
              <a:satOff val="-27976"/>
              <a:lumOff val="287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45C8A3D-0198-4342-A7E5-E4660EC43B08}">
      <dsp:nvSpPr>
        <dsp:cNvPr id="0" name=""/>
        <dsp:cNvSpPr/>
      </dsp:nvSpPr>
      <dsp:spPr>
        <a:xfrm>
          <a:off x="1136277" y="3047179"/>
          <a:ext cx="10004799" cy="870557"/>
        </a:xfrm>
        <a:prstGeom prst="rect">
          <a:avLst/>
        </a:prstGeom>
        <a:solidFill>
          <a:schemeClr val="accent4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1005" tIns="66040" rIns="66040" bIns="6604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b="1" kern="1200" dirty="0">
              <a:solidFill>
                <a:schemeClr val="tx1"/>
              </a:solidFill>
            </a:rPr>
            <a:t>Complete the MDR form within 24 hours and PDR form within 72 hours of death in coordination with the attending staff </a:t>
          </a:r>
        </a:p>
      </dsp:txBody>
      <dsp:txXfrm>
        <a:off x="1136277" y="3047179"/>
        <a:ext cx="10004799" cy="870557"/>
      </dsp:txXfrm>
    </dsp:sp>
    <dsp:sp modelId="{BC99C790-F6FB-496C-8715-249CF662DDBD}">
      <dsp:nvSpPr>
        <dsp:cNvPr id="0" name=""/>
        <dsp:cNvSpPr/>
      </dsp:nvSpPr>
      <dsp:spPr>
        <a:xfrm>
          <a:off x="592179" y="2938359"/>
          <a:ext cx="1088197" cy="108819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-970242"/>
              <a:satOff val="-55952"/>
              <a:lumOff val="575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0A7EB7E-48C8-465A-89B2-6B4BE21F7FBB}">
      <dsp:nvSpPr>
        <dsp:cNvPr id="0" name=""/>
        <dsp:cNvSpPr/>
      </dsp:nvSpPr>
      <dsp:spPr>
        <a:xfrm>
          <a:off x="637166" y="4353242"/>
          <a:ext cx="10503910" cy="870557"/>
        </a:xfrm>
        <a:prstGeom prst="rect">
          <a:avLst/>
        </a:prstGeom>
        <a:solidFill>
          <a:schemeClr val="bg1">
            <a:lumMod val="8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1005" tIns="66040" rIns="66040" bIns="6604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b="1" kern="1200" dirty="0">
              <a:solidFill>
                <a:schemeClr val="tx1"/>
              </a:solidFill>
            </a:rPr>
            <a:t>Support the hospital based MPDSR-Committee to review maternal deaths within 72 hours and perinatal deaths every month </a:t>
          </a:r>
        </a:p>
      </dsp:txBody>
      <dsp:txXfrm>
        <a:off x="637166" y="4353242"/>
        <a:ext cx="10503910" cy="870557"/>
      </dsp:txXfrm>
    </dsp:sp>
    <dsp:sp modelId="{278997BF-FD00-49B0-9644-EDC0DB6A82C3}">
      <dsp:nvSpPr>
        <dsp:cNvPr id="0" name=""/>
        <dsp:cNvSpPr/>
      </dsp:nvSpPr>
      <dsp:spPr>
        <a:xfrm>
          <a:off x="93068" y="4244422"/>
          <a:ext cx="1088197" cy="108819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-1455363"/>
              <a:satOff val="-83928"/>
              <a:lumOff val="862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1A07606-434C-42A4-A522-ECE62B85E7F1}">
      <dsp:nvSpPr>
        <dsp:cNvPr id="0" name=""/>
        <dsp:cNvSpPr/>
      </dsp:nvSpPr>
      <dsp:spPr>
        <a:xfrm>
          <a:off x="-6393893" y="-978722"/>
          <a:ext cx="7616298" cy="7616298"/>
        </a:xfrm>
        <a:prstGeom prst="blockArc">
          <a:avLst>
            <a:gd name="adj1" fmla="val 18900000"/>
            <a:gd name="adj2" fmla="val 2700000"/>
            <a:gd name="adj3" fmla="val 284"/>
          </a:avLst>
        </a:pr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13F703D-A2F8-4217-959C-DBF4E4AD8B75}">
      <dsp:nvSpPr>
        <dsp:cNvPr id="0" name=""/>
        <dsp:cNvSpPr/>
      </dsp:nvSpPr>
      <dsp:spPr>
        <a:xfrm>
          <a:off x="396968" y="257251"/>
          <a:ext cx="10748938" cy="514276"/>
        </a:xfrm>
        <a:prstGeom prst="rect">
          <a:avLst/>
        </a:prstGeom>
        <a:solidFill>
          <a:schemeClr val="accent2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8207" tIns="66040" rIns="66040" bIns="6604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b="1" kern="1200" dirty="0">
              <a:solidFill>
                <a:schemeClr val="tx1"/>
              </a:solidFill>
            </a:rPr>
            <a:t>Review MDR forms within 72 hours of death</a:t>
          </a:r>
        </a:p>
      </dsp:txBody>
      <dsp:txXfrm>
        <a:off x="396968" y="257251"/>
        <a:ext cx="10748938" cy="514276"/>
      </dsp:txXfrm>
    </dsp:sp>
    <dsp:sp modelId="{D0734946-5813-48AF-A75A-251E2C6E64E9}">
      <dsp:nvSpPr>
        <dsp:cNvPr id="0" name=""/>
        <dsp:cNvSpPr/>
      </dsp:nvSpPr>
      <dsp:spPr>
        <a:xfrm>
          <a:off x="75545" y="192966"/>
          <a:ext cx="642845" cy="64284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E8F66C0-3A2B-46AE-8C2E-3B6985271B8D}">
      <dsp:nvSpPr>
        <dsp:cNvPr id="0" name=""/>
        <dsp:cNvSpPr/>
      </dsp:nvSpPr>
      <dsp:spPr>
        <a:xfrm>
          <a:off x="862692" y="1029119"/>
          <a:ext cx="10283215" cy="514276"/>
        </a:xfrm>
        <a:prstGeom prst="rect">
          <a:avLst/>
        </a:prstGeom>
        <a:solidFill>
          <a:schemeClr val="bg1">
            <a:lumMod val="8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8207" tIns="66040" rIns="66040" bIns="6604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b="1" kern="1200" dirty="0">
              <a:solidFill>
                <a:schemeClr val="tx1"/>
              </a:solidFill>
            </a:rPr>
            <a:t>Review summary of PDR forms every month </a:t>
          </a:r>
        </a:p>
      </dsp:txBody>
      <dsp:txXfrm>
        <a:off x="862692" y="1029119"/>
        <a:ext cx="10283215" cy="514276"/>
      </dsp:txXfrm>
    </dsp:sp>
    <dsp:sp modelId="{D650F643-2185-4552-9454-BCAEC118B25E}">
      <dsp:nvSpPr>
        <dsp:cNvPr id="0" name=""/>
        <dsp:cNvSpPr/>
      </dsp:nvSpPr>
      <dsp:spPr>
        <a:xfrm>
          <a:off x="541269" y="964834"/>
          <a:ext cx="642845" cy="64284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CF93CFB-1E01-4049-A655-9B7DB0A1D40E}">
      <dsp:nvSpPr>
        <dsp:cNvPr id="0" name=""/>
        <dsp:cNvSpPr/>
      </dsp:nvSpPr>
      <dsp:spPr>
        <a:xfrm>
          <a:off x="1117906" y="1756925"/>
          <a:ext cx="10028000" cy="601266"/>
        </a:xfrm>
        <a:prstGeom prst="rect">
          <a:avLst/>
        </a:prstGeom>
        <a:solidFill>
          <a:schemeClr val="accent4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8207" tIns="60960" rIns="60960" bIns="6096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>
              <a:solidFill>
                <a:schemeClr val="tx1"/>
              </a:solidFill>
            </a:rPr>
            <a:t>Assign cause of death, identify avoidable factors and prioritizes activities</a:t>
          </a:r>
        </a:p>
      </dsp:txBody>
      <dsp:txXfrm>
        <a:off x="1117906" y="1756925"/>
        <a:ext cx="10028000" cy="601266"/>
      </dsp:txXfrm>
    </dsp:sp>
    <dsp:sp modelId="{13A67A39-A0C2-4331-ADCD-300504E9846F}">
      <dsp:nvSpPr>
        <dsp:cNvPr id="0" name=""/>
        <dsp:cNvSpPr/>
      </dsp:nvSpPr>
      <dsp:spPr>
        <a:xfrm>
          <a:off x="796483" y="1736136"/>
          <a:ext cx="642845" cy="64284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05C110B-C08B-4F06-88FF-898A10DF4A3A}">
      <dsp:nvSpPr>
        <dsp:cNvPr id="0" name=""/>
        <dsp:cNvSpPr/>
      </dsp:nvSpPr>
      <dsp:spPr>
        <a:xfrm>
          <a:off x="1274939" y="2572288"/>
          <a:ext cx="9946513" cy="514276"/>
        </a:xfrm>
        <a:prstGeom prst="rect">
          <a:avLst/>
        </a:prstGeom>
        <a:solidFill>
          <a:schemeClr val="tx2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8207" tIns="66040" rIns="66040" bIns="6604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b="1" kern="1200" dirty="0">
              <a:solidFill>
                <a:schemeClr val="tx1"/>
              </a:solidFill>
            </a:rPr>
            <a:t>Complete  Prioritization and Action Plan forms </a:t>
          </a:r>
        </a:p>
      </dsp:txBody>
      <dsp:txXfrm>
        <a:off x="1274939" y="2572288"/>
        <a:ext cx="9946513" cy="514276"/>
      </dsp:txXfrm>
    </dsp:sp>
    <dsp:sp modelId="{A08A6881-44C9-42BF-B3D2-BB0AB9552B6D}">
      <dsp:nvSpPr>
        <dsp:cNvPr id="0" name=""/>
        <dsp:cNvSpPr/>
      </dsp:nvSpPr>
      <dsp:spPr>
        <a:xfrm>
          <a:off x="877971" y="2508003"/>
          <a:ext cx="642845" cy="64284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1D776F2-B95A-4E07-A07C-20431B110F0A}">
      <dsp:nvSpPr>
        <dsp:cNvPr id="0" name=""/>
        <dsp:cNvSpPr/>
      </dsp:nvSpPr>
      <dsp:spPr>
        <a:xfrm>
          <a:off x="1117906" y="3288313"/>
          <a:ext cx="10028000" cy="625962"/>
        </a:xfrm>
        <a:prstGeom prst="rect">
          <a:avLst/>
        </a:prstGeom>
        <a:solidFill>
          <a:schemeClr val="accent6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8207" tIns="60960" rIns="60960" bIns="6096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>
              <a:solidFill>
                <a:schemeClr val="tx1"/>
              </a:solidFill>
            </a:rPr>
            <a:t>Report maternal and perinatal death summaries</a:t>
          </a:r>
        </a:p>
      </dsp:txBody>
      <dsp:txXfrm>
        <a:off x="1117906" y="3288313"/>
        <a:ext cx="10028000" cy="625962"/>
      </dsp:txXfrm>
    </dsp:sp>
    <dsp:sp modelId="{278997BF-FD00-49B0-9644-EDC0DB6A82C3}">
      <dsp:nvSpPr>
        <dsp:cNvPr id="0" name=""/>
        <dsp:cNvSpPr/>
      </dsp:nvSpPr>
      <dsp:spPr>
        <a:xfrm>
          <a:off x="796483" y="3279871"/>
          <a:ext cx="642845" cy="64284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170F73A-7887-461C-B6DE-323CBB184397}">
      <dsp:nvSpPr>
        <dsp:cNvPr id="0" name=""/>
        <dsp:cNvSpPr/>
      </dsp:nvSpPr>
      <dsp:spPr>
        <a:xfrm>
          <a:off x="785876" y="4191657"/>
          <a:ext cx="10283215" cy="514276"/>
        </a:xfrm>
        <a:prstGeom prst="rect">
          <a:avLst/>
        </a:prstGeom>
        <a:solidFill>
          <a:schemeClr val="bg2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8207" tIns="66040" rIns="66040" bIns="6604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b="1" kern="1200" dirty="0">
              <a:solidFill>
                <a:schemeClr val="tx1"/>
              </a:solidFill>
            </a:rPr>
            <a:t>Implement the action plan in coordination with HO</a:t>
          </a:r>
        </a:p>
      </dsp:txBody>
      <dsp:txXfrm>
        <a:off x="785876" y="4191657"/>
        <a:ext cx="10283215" cy="514276"/>
      </dsp:txXfrm>
    </dsp:sp>
    <dsp:sp modelId="{11C993A9-3B6B-4540-BF18-0C471D7DEB71}">
      <dsp:nvSpPr>
        <dsp:cNvPr id="0" name=""/>
        <dsp:cNvSpPr/>
      </dsp:nvSpPr>
      <dsp:spPr>
        <a:xfrm>
          <a:off x="541269" y="4051172"/>
          <a:ext cx="642845" cy="64284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3F81951-3855-4772-94E0-405122856717}">
      <dsp:nvSpPr>
        <dsp:cNvPr id="0" name=""/>
        <dsp:cNvSpPr/>
      </dsp:nvSpPr>
      <dsp:spPr>
        <a:xfrm>
          <a:off x="396968" y="4887324"/>
          <a:ext cx="10748938" cy="514276"/>
        </a:xfrm>
        <a:prstGeom prst="rect">
          <a:avLst/>
        </a:prstGeom>
        <a:solidFill>
          <a:schemeClr val="accent2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8207" tIns="66040" rIns="66040" bIns="6604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b="1" kern="1200" dirty="0">
              <a:solidFill>
                <a:schemeClr val="tx1"/>
              </a:solidFill>
            </a:rPr>
            <a:t>Monitor the response </a:t>
          </a:r>
        </a:p>
      </dsp:txBody>
      <dsp:txXfrm>
        <a:off x="396968" y="4887324"/>
        <a:ext cx="10748938" cy="514276"/>
      </dsp:txXfrm>
    </dsp:sp>
    <dsp:sp modelId="{4FA3C358-675A-4F94-AA52-698D082DD101}">
      <dsp:nvSpPr>
        <dsp:cNvPr id="0" name=""/>
        <dsp:cNvSpPr/>
      </dsp:nvSpPr>
      <dsp:spPr>
        <a:xfrm>
          <a:off x="75545" y="4823040"/>
          <a:ext cx="642845" cy="64284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1A07606-434C-42A4-A522-ECE62B85E7F1}">
      <dsp:nvSpPr>
        <dsp:cNvPr id="0" name=""/>
        <dsp:cNvSpPr/>
      </dsp:nvSpPr>
      <dsp:spPr>
        <a:xfrm>
          <a:off x="-6396439" y="-978722"/>
          <a:ext cx="7616298" cy="7616298"/>
        </a:xfrm>
        <a:prstGeom prst="blockArc">
          <a:avLst>
            <a:gd name="adj1" fmla="val 18900000"/>
            <a:gd name="adj2" fmla="val 2700000"/>
            <a:gd name="adj3" fmla="val 284"/>
          </a:avLst>
        </a:pr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13F703D-A2F8-4217-959C-DBF4E4AD8B75}">
      <dsp:nvSpPr>
        <dsp:cNvPr id="0" name=""/>
        <dsp:cNvSpPr/>
      </dsp:nvSpPr>
      <dsp:spPr>
        <a:xfrm>
          <a:off x="785448" y="565885"/>
          <a:ext cx="10357912" cy="1131770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98343" tIns="66040" rIns="66040" bIns="6604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b="1" kern="1200" dirty="0">
              <a:solidFill>
                <a:schemeClr val="tx1"/>
              </a:solidFill>
            </a:rPr>
            <a:t>Ensure MDR and PDR forms are filled on  time, completeness and quality of information </a:t>
          </a:r>
        </a:p>
      </dsp:txBody>
      <dsp:txXfrm>
        <a:off x="785448" y="565885"/>
        <a:ext cx="10357912" cy="1131770"/>
      </dsp:txXfrm>
    </dsp:sp>
    <dsp:sp modelId="{D0734946-5813-48AF-A75A-251E2C6E64E9}">
      <dsp:nvSpPr>
        <dsp:cNvPr id="0" name=""/>
        <dsp:cNvSpPr/>
      </dsp:nvSpPr>
      <dsp:spPr>
        <a:xfrm>
          <a:off x="78092" y="424413"/>
          <a:ext cx="1414713" cy="141471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69FEC39-633B-4891-9A4F-F4072EAB658D}">
      <dsp:nvSpPr>
        <dsp:cNvPr id="0" name=""/>
        <dsp:cNvSpPr/>
      </dsp:nvSpPr>
      <dsp:spPr>
        <a:xfrm>
          <a:off x="1196847" y="2263541"/>
          <a:ext cx="9946513" cy="1131770"/>
        </a:xfrm>
        <a:prstGeom prst="rect">
          <a:avLst/>
        </a:prstGeom>
        <a:solidFill>
          <a:schemeClr val="bg1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98343" tIns="60960" rIns="60960" bIns="6096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>
              <a:solidFill>
                <a:schemeClr val="tx1"/>
              </a:solidFill>
            </a:rPr>
            <a:t>Coordinate and arrange for Maternal Death Reviews within 72 hours of death</a:t>
          </a:r>
        </a:p>
      </dsp:txBody>
      <dsp:txXfrm>
        <a:off x="1196847" y="2263541"/>
        <a:ext cx="9946513" cy="1131770"/>
      </dsp:txXfrm>
    </dsp:sp>
    <dsp:sp modelId="{13A67A39-A0C2-4331-ADCD-300504E9846F}">
      <dsp:nvSpPr>
        <dsp:cNvPr id="0" name=""/>
        <dsp:cNvSpPr/>
      </dsp:nvSpPr>
      <dsp:spPr>
        <a:xfrm>
          <a:off x="489490" y="2122069"/>
          <a:ext cx="1414713" cy="141471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7B869A1-381F-47BF-8805-861E7C8C396B}">
      <dsp:nvSpPr>
        <dsp:cNvPr id="0" name=""/>
        <dsp:cNvSpPr/>
      </dsp:nvSpPr>
      <dsp:spPr>
        <a:xfrm>
          <a:off x="785448" y="3961197"/>
          <a:ext cx="10357912" cy="1131770"/>
        </a:xfrm>
        <a:prstGeom prst="rect">
          <a:avLst/>
        </a:prstGeom>
        <a:solidFill>
          <a:schemeClr val="accent4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98343" tIns="66040" rIns="66040" bIns="6604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b="1" kern="1200" dirty="0">
              <a:solidFill>
                <a:schemeClr val="tx1"/>
              </a:solidFill>
            </a:rPr>
            <a:t>Coordinate for monthly perinatal death review meetings</a:t>
          </a:r>
        </a:p>
      </dsp:txBody>
      <dsp:txXfrm>
        <a:off x="785448" y="3961197"/>
        <a:ext cx="10357912" cy="1131770"/>
      </dsp:txXfrm>
    </dsp:sp>
    <dsp:sp modelId="{A08A6881-44C9-42BF-B3D2-BB0AB9552B6D}">
      <dsp:nvSpPr>
        <dsp:cNvPr id="0" name=""/>
        <dsp:cNvSpPr/>
      </dsp:nvSpPr>
      <dsp:spPr>
        <a:xfrm>
          <a:off x="78092" y="3819725"/>
          <a:ext cx="1414713" cy="141471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1A07606-434C-42A4-A522-ECE62B85E7F1}">
      <dsp:nvSpPr>
        <dsp:cNvPr id="0" name=""/>
        <dsp:cNvSpPr/>
      </dsp:nvSpPr>
      <dsp:spPr>
        <a:xfrm>
          <a:off x="-6396439" y="-978722"/>
          <a:ext cx="7616298" cy="7616298"/>
        </a:xfrm>
        <a:prstGeom prst="blockArc">
          <a:avLst>
            <a:gd name="adj1" fmla="val 18900000"/>
            <a:gd name="adj2" fmla="val 2700000"/>
            <a:gd name="adj3" fmla="val 284"/>
          </a:avLst>
        </a:pr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812951B-5016-47B5-BF30-68A246DCA523}">
      <dsp:nvSpPr>
        <dsp:cNvPr id="0" name=""/>
        <dsp:cNvSpPr/>
      </dsp:nvSpPr>
      <dsp:spPr>
        <a:xfrm>
          <a:off x="785448" y="565885"/>
          <a:ext cx="10357912" cy="1131770"/>
        </a:xfrm>
        <a:prstGeom prst="rect">
          <a:avLst/>
        </a:prstGeom>
        <a:solidFill>
          <a:schemeClr val="accent2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98343" tIns="66040" rIns="66040" bIns="6604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b="1" kern="1200" dirty="0">
              <a:solidFill>
                <a:schemeClr val="tx1"/>
              </a:solidFill>
            </a:rPr>
            <a:t>Summarize PDR Summary form monthly</a:t>
          </a:r>
        </a:p>
      </dsp:txBody>
      <dsp:txXfrm>
        <a:off x="785448" y="565885"/>
        <a:ext cx="10357912" cy="1131770"/>
      </dsp:txXfrm>
    </dsp:sp>
    <dsp:sp modelId="{D650F643-2185-4552-9454-BCAEC118B25E}">
      <dsp:nvSpPr>
        <dsp:cNvPr id="0" name=""/>
        <dsp:cNvSpPr/>
      </dsp:nvSpPr>
      <dsp:spPr>
        <a:xfrm>
          <a:off x="78092" y="424413"/>
          <a:ext cx="1414713" cy="141471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C1AF240-7B16-4360-875E-669E88854622}">
      <dsp:nvSpPr>
        <dsp:cNvPr id="0" name=""/>
        <dsp:cNvSpPr/>
      </dsp:nvSpPr>
      <dsp:spPr>
        <a:xfrm>
          <a:off x="1196847" y="2263541"/>
          <a:ext cx="9946513" cy="1131770"/>
        </a:xfrm>
        <a:prstGeom prst="rect">
          <a:avLst/>
        </a:prstGeom>
        <a:solidFill>
          <a:schemeClr val="accent6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98343" tIns="66040" rIns="66040" bIns="6604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b="1" kern="1200" dirty="0">
              <a:solidFill>
                <a:schemeClr val="tx1"/>
              </a:solidFill>
            </a:rPr>
            <a:t>Report in web-based system</a:t>
          </a:r>
        </a:p>
      </dsp:txBody>
      <dsp:txXfrm>
        <a:off x="1196847" y="2263541"/>
        <a:ext cx="9946513" cy="1131770"/>
      </dsp:txXfrm>
    </dsp:sp>
    <dsp:sp modelId="{11C993A9-3B6B-4540-BF18-0C471D7DEB71}">
      <dsp:nvSpPr>
        <dsp:cNvPr id="0" name=""/>
        <dsp:cNvSpPr/>
      </dsp:nvSpPr>
      <dsp:spPr>
        <a:xfrm>
          <a:off x="489490" y="2122069"/>
          <a:ext cx="1414713" cy="141471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E5BFA83-6707-4FBF-A277-1F3166E025CC}">
      <dsp:nvSpPr>
        <dsp:cNvPr id="0" name=""/>
        <dsp:cNvSpPr/>
      </dsp:nvSpPr>
      <dsp:spPr>
        <a:xfrm>
          <a:off x="785448" y="3961197"/>
          <a:ext cx="10357912" cy="1131770"/>
        </a:xfrm>
        <a:prstGeom prst="rect">
          <a:avLst/>
        </a:prstGeom>
        <a:solidFill>
          <a:schemeClr val="accent4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98343" tIns="66040" rIns="66040" bIns="6604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b="1" kern="1200" dirty="0">
              <a:solidFill>
                <a:schemeClr val="tx1"/>
              </a:solidFill>
            </a:rPr>
            <a:t>Report</a:t>
          </a:r>
          <a:r>
            <a:rPr lang="en-US" sz="2600" b="1" kern="1200" baseline="0" dirty="0">
              <a:solidFill>
                <a:schemeClr val="tx1"/>
              </a:solidFill>
            </a:rPr>
            <a:t> to local level if needed</a:t>
          </a:r>
          <a:endParaRPr lang="en-US" sz="2600" b="1" kern="1200" dirty="0">
            <a:solidFill>
              <a:schemeClr val="tx1"/>
            </a:solidFill>
          </a:endParaRPr>
        </a:p>
      </dsp:txBody>
      <dsp:txXfrm>
        <a:off x="785448" y="3961197"/>
        <a:ext cx="10357912" cy="1131770"/>
      </dsp:txXfrm>
    </dsp:sp>
    <dsp:sp modelId="{4FA3C358-675A-4F94-AA52-698D082DD101}">
      <dsp:nvSpPr>
        <dsp:cNvPr id="0" name=""/>
        <dsp:cNvSpPr/>
      </dsp:nvSpPr>
      <dsp:spPr>
        <a:xfrm>
          <a:off x="78092" y="3819725"/>
          <a:ext cx="1414713" cy="141471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1A07606-434C-42A4-A522-ECE62B85E7F1}">
      <dsp:nvSpPr>
        <dsp:cNvPr id="0" name=""/>
        <dsp:cNvSpPr/>
      </dsp:nvSpPr>
      <dsp:spPr>
        <a:xfrm>
          <a:off x="-6393893" y="-978722"/>
          <a:ext cx="7616298" cy="7616298"/>
        </a:xfrm>
        <a:prstGeom prst="blockArc">
          <a:avLst>
            <a:gd name="adj1" fmla="val 18900000"/>
            <a:gd name="adj2" fmla="val 2700000"/>
            <a:gd name="adj3" fmla="val 284"/>
          </a:avLst>
        </a:pr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13F703D-A2F8-4217-959C-DBF4E4AD8B75}">
      <dsp:nvSpPr>
        <dsp:cNvPr id="0" name=""/>
        <dsp:cNvSpPr/>
      </dsp:nvSpPr>
      <dsp:spPr>
        <a:xfrm>
          <a:off x="396968" y="257251"/>
          <a:ext cx="10748938" cy="514276"/>
        </a:xfrm>
        <a:prstGeom prst="rect">
          <a:avLst/>
        </a:prstGeom>
        <a:solidFill>
          <a:schemeClr val="accent2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8207" tIns="66040" rIns="66040" bIns="6604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b="1" kern="1200" dirty="0">
              <a:solidFill>
                <a:schemeClr val="tx1"/>
              </a:solidFill>
            </a:rPr>
            <a:t>Facilitate to conduct MPDSR capacity building activities</a:t>
          </a:r>
        </a:p>
      </dsp:txBody>
      <dsp:txXfrm>
        <a:off x="396968" y="257251"/>
        <a:ext cx="10748938" cy="514276"/>
      </dsp:txXfrm>
    </dsp:sp>
    <dsp:sp modelId="{D0734946-5813-48AF-A75A-251E2C6E64E9}">
      <dsp:nvSpPr>
        <dsp:cNvPr id="0" name=""/>
        <dsp:cNvSpPr/>
      </dsp:nvSpPr>
      <dsp:spPr>
        <a:xfrm>
          <a:off x="75545" y="192966"/>
          <a:ext cx="642845" cy="64284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2D453A8-08F9-4146-BC12-5D66DAC626E3}">
      <dsp:nvSpPr>
        <dsp:cNvPr id="0" name=""/>
        <dsp:cNvSpPr/>
      </dsp:nvSpPr>
      <dsp:spPr>
        <a:xfrm>
          <a:off x="862692" y="1029119"/>
          <a:ext cx="10283215" cy="514276"/>
        </a:xfrm>
        <a:prstGeom prst="rect">
          <a:avLst/>
        </a:prstGeom>
        <a:solidFill>
          <a:schemeClr val="bg1">
            <a:lumMod val="8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8207" tIns="66040" rIns="66040" bIns="6604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b="1" kern="1200" dirty="0">
              <a:solidFill>
                <a:schemeClr val="tx1"/>
              </a:solidFill>
            </a:rPr>
            <a:t>Evaluate &amp; verify online data from local level &amp; hospitals</a:t>
          </a:r>
        </a:p>
      </dsp:txBody>
      <dsp:txXfrm>
        <a:off x="862692" y="1029119"/>
        <a:ext cx="10283215" cy="514276"/>
      </dsp:txXfrm>
    </dsp:sp>
    <dsp:sp modelId="{13A67A39-A0C2-4331-ADCD-300504E9846F}">
      <dsp:nvSpPr>
        <dsp:cNvPr id="0" name=""/>
        <dsp:cNvSpPr/>
      </dsp:nvSpPr>
      <dsp:spPr>
        <a:xfrm>
          <a:off x="541269" y="964834"/>
          <a:ext cx="642845" cy="64284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45C8A3D-0198-4342-A7E5-E4660EC43B08}">
      <dsp:nvSpPr>
        <dsp:cNvPr id="0" name=""/>
        <dsp:cNvSpPr/>
      </dsp:nvSpPr>
      <dsp:spPr>
        <a:xfrm>
          <a:off x="1117906" y="1800420"/>
          <a:ext cx="10028000" cy="514276"/>
        </a:xfrm>
        <a:prstGeom prst="rect">
          <a:avLst/>
        </a:prstGeom>
        <a:solidFill>
          <a:schemeClr val="accent4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8207" tIns="66040" rIns="66040" bIns="6604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b="1" kern="1200" dirty="0">
              <a:solidFill>
                <a:schemeClr val="tx1"/>
              </a:solidFill>
            </a:rPr>
            <a:t>Facilitate planning &amp; implementation of the program</a:t>
          </a:r>
        </a:p>
      </dsp:txBody>
      <dsp:txXfrm>
        <a:off x="1117906" y="1800420"/>
        <a:ext cx="10028000" cy="514276"/>
      </dsp:txXfrm>
    </dsp:sp>
    <dsp:sp modelId="{BC99C790-F6FB-496C-8715-249CF662DDBD}">
      <dsp:nvSpPr>
        <dsp:cNvPr id="0" name=""/>
        <dsp:cNvSpPr/>
      </dsp:nvSpPr>
      <dsp:spPr>
        <a:xfrm>
          <a:off x="796483" y="1736136"/>
          <a:ext cx="642845" cy="64284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05C110B-C08B-4F06-88FF-898A10DF4A3A}">
      <dsp:nvSpPr>
        <dsp:cNvPr id="0" name=""/>
        <dsp:cNvSpPr/>
      </dsp:nvSpPr>
      <dsp:spPr>
        <a:xfrm>
          <a:off x="1271804" y="2610853"/>
          <a:ext cx="9946513" cy="514276"/>
        </a:xfrm>
        <a:prstGeom prst="rect">
          <a:avLst/>
        </a:prstGeom>
        <a:solidFill>
          <a:schemeClr val="accent6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8207" tIns="66040" rIns="66040" bIns="6604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b="1" kern="1200" dirty="0">
              <a:solidFill>
                <a:schemeClr val="tx1"/>
              </a:solidFill>
            </a:rPr>
            <a:t>Assist hospitals to review deaths, receive &amp; implement suggestions</a:t>
          </a:r>
        </a:p>
      </dsp:txBody>
      <dsp:txXfrm>
        <a:off x="1271804" y="2610853"/>
        <a:ext cx="9946513" cy="514276"/>
      </dsp:txXfrm>
    </dsp:sp>
    <dsp:sp modelId="{A08A6881-44C9-42BF-B3D2-BB0AB9552B6D}">
      <dsp:nvSpPr>
        <dsp:cNvPr id="0" name=""/>
        <dsp:cNvSpPr/>
      </dsp:nvSpPr>
      <dsp:spPr>
        <a:xfrm>
          <a:off x="877971" y="2508003"/>
          <a:ext cx="642845" cy="64284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B81F921-60B9-41DB-ACEC-BAB013E4CBF3}">
      <dsp:nvSpPr>
        <dsp:cNvPr id="0" name=""/>
        <dsp:cNvSpPr/>
      </dsp:nvSpPr>
      <dsp:spPr>
        <a:xfrm>
          <a:off x="1117906" y="3344155"/>
          <a:ext cx="10028000" cy="514276"/>
        </a:xfrm>
        <a:prstGeom prst="rect">
          <a:avLst/>
        </a:prstGeom>
        <a:solidFill>
          <a:schemeClr val="accent4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8207" tIns="68580" rIns="68580" bIns="6858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b="1" kern="1200">
              <a:solidFill>
                <a:schemeClr val="tx1"/>
              </a:solidFill>
            </a:rPr>
            <a:t>Implement issues that cannot be resolved at local level</a:t>
          </a:r>
          <a:endParaRPr lang="en-US" sz="2700" b="1" kern="1200" dirty="0">
            <a:solidFill>
              <a:schemeClr val="tx1"/>
            </a:solidFill>
          </a:endParaRPr>
        </a:p>
      </dsp:txBody>
      <dsp:txXfrm>
        <a:off x="1117906" y="3344155"/>
        <a:ext cx="10028000" cy="514276"/>
      </dsp:txXfrm>
    </dsp:sp>
    <dsp:sp modelId="{EB19000A-DB4C-4B13-8F50-C445332FE178}">
      <dsp:nvSpPr>
        <dsp:cNvPr id="0" name=""/>
        <dsp:cNvSpPr/>
      </dsp:nvSpPr>
      <dsp:spPr>
        <a:xfrm>
          <a:off x="796483" y="3279871"/>
          <a:ext cx="642845" cy="64284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5394C23-A10E-493A-9F2D-F0F200EDE010}">
      <dsp:nvSpPr>
        <dsp:cNvPr id="0" name=""/>
        <dsp:cNvSpPr/>
      </dsp:nvSpPr>
      <dsp:spPr>
        <a:xfrm>
          <a:off x="862692" y="4115457"/>
          <a:ext cx="10283215" cy="514276"/>
        </a:xfrm>
        <a:prstGeom prst="rect">
          <a:avLst/>
        </a:prstGeom>
        <a:solidFill>
          <a:schemeClr val="accent2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8207" tIns="66040" rIns="66040" bIns="6604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b="1" kern="1200" dirty="0">
              <a:solidFill>
                <a:schemeClr val="tx1"/>
              </a:solidFill>
            </a:rPr>
            <a:t>Monitor notification, identification &amp; VA at local level</a:t>
          </a:r>
        </a:p>
      </dsp:txBody>
      <dsp:txXfrm>
        <a:off x="862692" y="4115457"/>
        <a:ext cx="10283215" cy="514276"/>
      </dsp:txXfrm>
    </dsp:sp>
    <dsp:sp modelId="{278997BF-FD00-49B0-9644-EDC0DB6A82C3}">
      <dsp:nvSpPr>
        <dsp:cNvPr id="0" name=""/>
        <dsp:cNvSpPr/>
      </dsp:nvSpPr>
      <dsp:spPr>
        <a:xfrm>
          <a:off x="541269" y="4051172"/>
          <a:ext cx="642845" cy="64284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729A416-759D-440C-A529-9AEB02FA5BF0}">
      <dsp:nvSpPr>
        <dsp:cNvPr id="0" name=""/>
        <dsp:cNvSpPr/>
      </dsp:nvSpPr>
      <dsp:spPr>
        <a:xfrm>
          <a:off x="396968" y="4887324"/>
          <a:ext cx="10748938" cy="514276"/>
        </a:xfrm>
        <a:prstGeom prst="rect">
          <a:avLst/>
        </a:prstGeom>
        <a:solidFill>
          <a:schemeClr val="bg1">
            <a:lumMod val="8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8207" tIns="66040" rIns="66040" bIns="6604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b="1" kern="1200" dirty="0">
              <a:solidFill>
                <a:schemeClr val="tx1"/>
              </a:solidFill>
            </a:rPr>
            <a:t>Facilitate utilization of budget allocated at hospital level</a:t>
          </a:r>
        </a:p>
      </dsp:txBody>
      <dsp:txXfrm>
        <a:off x="396968" y="4887324"/>
        <a:ext cx="10748938" cy="514276"/>
      </dsp:txXfrm>
    </dsp:sp>
    <dsp:sp modelId="{11C993A9-3B6B-4540-BF18-0C471D7DEB71}">
      <dsp:nvSpPr>
        <dsp:cNvPr id="0" name=""/>
        <dsp:cNvSpPr/>
      </dsp:nvSpPr>
      <dsp:spPr>
        <a:xfrm>
          <a:off x="75545" y="4823040"/>
          <a:ext cx="642845" cy="64284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1A07606-434C-42A4-A522-ECE62B85E7F1}">
      <dsp:nvSpPr>
        <dsp:cNvPr id="0" name=""/>
        <dsp:cNvSpPr/>
      </dsp:nvSpPr>
      <dsp:spPr>
        <a:xfrm>
          <a:off x="-6393893" y="-978722"/>
          <a:ext cx="7616298" cy="7616298"/>
        </a:xfrm>
        <a:prstGeom prst="blockArc">
          <a:avLst>
            <a:gd name="adj1" fmla="val 18900000"/>
            <a:gd name="adj2" fmla="val 2700000"/>
            <a:gd name="adj3" fmla="val 284"/>
          </a:avLst>
        </a:pr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13F703D-A2F8-4217-959C-DBF4E4AD8B75}">
      <dsp:nvSpPr>
        <dsp:cNvPr id="0" name=""/>
        <dsp:cNvSpPr/>
      </dsp:nvSpPr>
      <dsp:spPr>
        <a:xfrm>
          <a:off x="396968" y="257251"/>
          <a:ext cx="10748938" cy="514276"/>
        </a:xfrm>
        <a:prstGeom prst="rect">
          <a:avLst/>
        </a:prstGeom>
        <a:solidFill>
          <a:schemeClr val="accent2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8207" tIns="66040" rIns="66040" bIns="6604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b="1" kern="1200" dirty="0">
              <a:solidFill>
                <a:schemeClr val="tx1"/>
              </a:solidFill>
            </a:rPr>
            <a:t>Decide the activities &amp; budget for expansion &amp; continuous operation</a:t>
          </a:r>
        </a:p>
      </dsp:txBody>
      <dsp:txXfrm>
        <a:off x="396968" y="257251"/>
        <a:ext cx="10748938" cy="514276"/>
      </dsp:txXfrm>
    </dsp:sp>
    <dsp:sp modelId="{D0734946-5813-48AF-A75A-251E2C6E64E9}">
      <dsp:nvSpPr>
        <dsp:cNvPr id="0" name=""/>
        <dsp:cNvSpPr/>
      </dsp:nvSpPr>
      <dsp:spPr>
        <a:xfrm>
          <a:off x="75545" y="192966"/>
          <a:ext cx="642845" cy="64284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2D453A8-08F9-4146-BC12-5D66DAC626E3}">
      <dsp:nvSpPr>
        <dsp:cNvPr id="0" name=""/>
        <dsp:cNvSpPr/>
      </dsp:nvSpPr>
      <dsp:spPr>
        <a:xfrm>
          <a:off x="862692" y="1029119"/>
          <a:ext cx="10283215" cy="514276"/>
        </a:xfrm>
        <a:prstGeom prst="rect">
          <a:avLst/>
        </a:prstGeom>
        <a:solidFill>
          <a:schemeClr val="bg1">
            <a:lumMod val="8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8207" tIns="66040" rIns="66040" bIns="6604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b="1" kern="1200" dirty="0">
              <a:solidFill>
                <a:schemeClr val="tx1"/>
              </a:solidFill>
            </a:rPr>
            <a:t>Provide resources to improve quality </a:t>
          </a:r>
        </a:p>
      </dsp:txBody>
      <dsp:txXfrm>
        <a:off x="862692" y="1029119"/>
        <a:ext cx="10283215" cy="514276"/>
      </dsp:txXfrm>
    </dsp:sp>
    <dsp:sp modelId="{13A67A39-A0C2-4331-ADCD-300504E9846F}">
      <dsp:nvSpPr>
        <dsp:cNvPr id="0" name=""/>
        <dsp:cNvSpPr/>
      </dsp:nvSpPr>
      <dsp:spPr>
        <a:xfrm>
          <a:off x="541269" y="964834"/>
          <a:ext cx="642845" cy="64284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45C8A3D-0198-4342-A7E5-E4660EC43B08}">
      <dsp:nvSpPr>
        <dsp:cNvPr id="0" name=""/>
        <dsp:cNvSpPr/>
      </dsp:nvSpPr>
      <dsp:spPr>
        <a:xfrm>
          <a:off x="1117906" y="1800420"/>
          <a:ext cx="10028000" cy="514276"/>
        </a:xfrm>
        <a:prstGeom prst="rect">
          <a:avLst/>
        </a:prstGeom>
        <a:solidFill>
          <a:schemeClr val="accent6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8207" tIns="66040" rIns="66040" bIns="6604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b="1" kern="1200" dirty="0">
              <a:solidFill>
                <a:schemeClr val="tx1"/>
              </a:solidFill>
            </a:rPr>
            <a:t>Ensure review processes are implemented </a:t>
          </a:r>
        </a:p>
      </dsp:txBody>
      <dsp:txXfrm>
        <a:off x="1117906" y="1800420"/>
        <a:ext cx="10028000" cy="514276"/>
      </dsp:txXfrm>
    </dsp:sp>
    <dsp:sp modelId="{BC99C790-F6FB-496C-8715-249CF662DDBD}">
      <dsp:nvSpPr>
        <dsp:cNvPr id="0" name=""/>
        <dsp:cNvSpPr/>
      </dsp:nvSpPr>
      <dsp:spPr>
        <a:xfrm>
          <a:off x="796483" y="1736136"/>
          <a:ext cx="642845" cy="64284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05C110B-C08B-4F06-88FF-898A10DF4A3A}">
      <dsp:nvSpPr>
        <dsp:cNvPr id="0" name=""/>
        <dsp:cNvSpPr/>
      </dsp:nvSpPr>
      <dsp:spPr>
        <a:xfrm>
          <a:off x="1199393" y="2572288"/>
          <a:ext cx="9946513" cy="514276"/>
        </a:xfrm>
        <a:prstGeom prst="rect">
          <a:avLst/>
        </a:prstGeom>
        <a:solidFill>
          <a:schemeClr val="accent4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8207" tIns="66040" rIns="66040" bIns="6604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b="1" kern="1200" dirty="0">
              <a:solidFill>
                <a:schemeClr val="tx1"/>
              </a:solidFill>
            </a:rPr>
            <a:t>Provide training to HO, Local levels, hospitals as per need</a:t>
          </a:r>
        </a:p>
      </dsp:txBody>
      <dsp:txXfrm>
        <a:off x="1199393" y="2572288"/>
        <a:ext cx="9946513" cy="514276"/>
      </dsp:txXfrm>
    </dsp:sp>
    <dsp:sp modelId="{A08A6881-44C9-42BF-B3D2-BB0AB9552B6D}">
      <dsp:nvSpPr>
        <dsp:cNvPr id="0" name=""/>
        <dsp:cNvSpPr/>
      </dsp:nvSpPr>
      <dsp:spPr>
        <a:xfrm>
          <a:off x="877971" y="2508003"/>
          <a:ext cx="642845" cy="64284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1D776F2-B95A-4E07-A07C-20431B110F0A}">
      <dsp:nvSpPr>
        <dsp:cNvPr id="0" name=""/>
        <dsp:cNvSpPr/>
      </dsp:nvSpPr>
      <dsp:spPr>
        <a:xfrm>
          <a:off x="1117906" y="3344155"/>
          <a:ext cx="10028000" cy="514276"/>
        </a:xfrm>
        <a:prstGeom prst="rect">
          <a:avLst/>
        </a:prstGeom>
        <a:solidFill>
          <a:schemeClr val="accent6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8207" tIns="66040" rIns="66040" bIns="6604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b="1" kern="1200" dirty="0">
              <a:solidFill>
                <a:schemeClr val="tx1"/>
              </a:solidFill>
            </a:rPr>
            <a:t>Regular monitoring, evaluation &amp; review of online data</a:t>
          </a:r>
        </a:p>
      </dsp:txBody>
      <dsp:txXfrm>
        <a:off x="1117906" y="3344155"/>
        <a:ext cx="10028000" cy="514276"/>
      </dsp:txXfrm>
    </dsp:sp>
    <dsp:sp modelId="{278997BF-FD00-49B0-9644-EDC0DB6A82C3}">
      <dsp:nvSpPr>
        <dsp:cNvPr id="0" name=""/>
        <dsp:cNvSpPr/>
      </dsp:nvSpPr>
      <dsp:spPr>
        <a:xfrm>
          <a:off x="796483" y="3279871"/>
          <a:ext cx="642845" cy="64284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170F73A-7887-461C-B6DE-323CBB184397}">
      <dsp:nvSpPr>
        <dsp:cNvPr id="0" name=""/>
        <dsp:cNvSpPr/>
      </dsp:nvSpPr>
      <dsp:spPr>
        <a:xfrm>
          <a:off x="862692" y="3937790"/>
          <a:ext cx="10283215" cy="869610"/>
        </a:xfrm>
        <a:prstGeom prst="rect">
          <a:avLst/>
        </a:prstGeom>
        <a:solidFill>
          <a:schemeClr val="accent2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8207" tIns="66040" rIns="66040" bIns="6604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b="1" kern="1200" dirty="0">
              <a:solidFill>
                <a:schemeClr val="tx1"/>
              </a:solidFill>
            </a:rPr>
            <a:t>Forward suggestions from local level &amp; HO to </a:t>
          </a:r>
          <a:r>
            <a:rPr lang="en-US" sz="2600" b="1" kern="1200" dirty="0" err="1">
              <a:solidFill>
                <a:schemeClr val="tx1"/>
              </a:solidFill>
            </a:rPr>
            <a:t>centre</a:t>
          </a:r>
          <a:r>
            <a:rPr lang="en-US" sz="2600" b="1" kern="1200" dirty="0">
              <a:solidFill>
                <a:schemeClr val="tx1"/>
              </a:solidFill>
            </a:rPr>
            <a:t> for necessary assistance including policy reforms</a:t>
          </a:r>
        </a:p>
      </dsp:txBody>
      <dsp:txXfrm>
        <a:off x="862692" y="3937790"/>
        <a:ext cx="10283215" cy="869610"/>
      </dsp:txXfrm>
    </dsp:sp>
    <dsp:sp modelId="{11C993A9-3B6B-4540-BF18-0C471D7DEB71}">
      <dsp:nvSpPr>
        <dsp:cNvPr id="0" name=""/>
        <dsp:cNvSpPr/>
      </dsp:nvSpPr>
      <dsp:spPr>
        <a:xfrm>
          <a:off x="541269" y="4051172"/>
          <a:ext cx="642845" cy="64284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F89AD51-12F4-48FC-8307-00BDE0AEFB6E}">
      <dsp:nvSpPr>
        <dsp:cNvPr id="0" name=""/>
        <dsp:cNvSpPr/>
      </dsp:nvSpPr>
      <dsp:spPr>
        <a:xfrm>
          <a:off x="396968" y="4887324"/>
          <a:ext cx="10748938" cy="514276"/>
        </a:xfrm>
        <a:prstGeom prst="rect">
          <a:avLst/>
        </a:prstGeom>
        <a:solidFill>
          <a:schemeClr val="bg1">
            <a:lumMod val="8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8207" tIns="66040" rIns="66040" bIns="6604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b="1" kern="1200" dirty="0">
              <a:solidFill>
                <a:schemeClr val="tx1"/>
              </a:solidFill>
            </a:rPr>
            <a:t>Prepare annual action plan &amp; report based on MPDSR data</a:t>
          </a:r>
        </a:p>
      </dsp:txBody>
      <dsp:txXfrm>
        <a:off x="396968" y="4887324"/>
        <a:ext cx="10748938" cy="514276"/>
      </dsp:txXfrm>
    </dsp:sp>
    <dsp:sp modelId="{CA955DC9-3EC5-459B-A393-1F3F196D378C}">
      <dsp:nvSpPr>
        <dsp:cNvPr id="0" name=""/>
        <dsp:cNvSpPr/>
      </dsp:nvSpPr>
      <dsp:spPr>
        <a:xfrm>
          <a:off x="75545" y="4823040"/>
          <a:ext cx="642845" cy="64284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8A787E-B718-4C07-84D5-9702093EAE26}" type="datetimeFigureOut">
              <a:rPr lang="en-US" smtClean="0"/>
              <a:t>6/8/2023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28CED4-E5FC-40E4-8530-99B35D17A7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6102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4C20DA-AD08-4A58-8E98-F5794BD3F9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8A40CE0-BB33-4214-A57D-30E49431AF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21A46D-1B77-40E2-B403-1858F2CBB9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DDED3-E59F-4504-95A8-F385E871F749}" type="datetimeFigureOut">
              <a:rPr lang="en-US" smtClean="0"/>
              <a:t>6/8/2023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991A46-3D2F-4A7B-9692-53A0FBAAF0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53BC29-C2AA-4D33-A09C-5FE842D102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5DDA7-0E1C-431D-B886-06BD56F0BC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7143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BFDC53-E1E5-481F-9113-41D82F4296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2E3E6B7-E016-4F10-88DA-7C1D630001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631280-641E-4C5B-8D71-BC1E862398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DDED3-E59F-4504-95A8-F385E871F749}" type="datetimeFigureOut">
              <a:rPr lang="en-US" smtClean="0"/>
              <a:t>6/8/2023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F4DDA6-5526-44AE-B29A-C3CE666A5F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DABBDF-0EEF-4D47-8208-5EA25DAF82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5DDA7-0E1C-431D-B886-06BD56F0BC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915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374DC1E-24D0-40FA-A6A8-3CAB5E6290A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6896477-84C0-400F-A99B-A9BA5E66C6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919F08-0AFE-4929-B1A3-9650C0170A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DDED3-E59F-4504-95A8-F385E871F749}" type="datetimeFigureOut">
              <a:rPr lang="en-US" smtClean="0"/>
              <a:t>6/8/2023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86E199-A105-4205-8626-AFDD5AB42B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EDBCD4-6856-438D-AD58-16F3371DE5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5DDA7-0E1C-431D-B886-06BD56F0BC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1904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B018EE-16A0-405B-865C-519DB862CB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D83177-80C0-4F71-B7A3-21EA8DCBB7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0F95CF-E4F2-4C32-B324-1D98F82642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DDED3-E59F-4504-95A8-F385E871F749}" type="datetimeFigureOut">
              <a:rPr lang="en-US" smtClean="0"/>
              <a:t>6/8/2023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5F857F-4E93-4B47-9112-54465F2C4D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DD7DDC-BCA6-4B9B-B48F-727A72EBC6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5DDA7-0E1C-431D-B886-06BD56F0BC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2734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329F23-B6E6-4F68-A5DD-8547BE5035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8E2831-3AA4-45B5-AFE5-A72BEE5787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99D595-19C4-4CD7-823C-B24C0760F8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DDED3-E59F-4504-95A8-F385E871F749}" type="datetimeFigureOut">
              <a:rPr lang="en-US" smtClean="0"/>
              <a:t>6/8/2023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F55612-8C84-4D37-85CB-C2216966C1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BDFF60-1FEE-43D7-8A9B-23010349B7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5DDA7-0E1C-431D-B886-06BD56F0BC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616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303EED-D2E1-4363-8D09-7CE629CF96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AA1846-4DD0-4360-9CE6-D72128CDFA4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415117A-78BC-4BE5-A178-AE5FAD50FB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61D4325-6C47-47FE-9CC4-2F5193C349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DDED3-E59F-4504-95A8-F385E871F749}" type="datetimeFigureOut">
              <a:rPr lang="en-US" smtClean="0"/>
              <a:t>6/8/2023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A18694-8C9A-4657-AE85-B57900FF23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86B2AC-22F9-4B32-86D9-62A92DB210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5DDA7-0E1C-431D-B886-06BD56F0BC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5848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4497F5-8EAF-42BF-B9B2-D2081384EE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1BDE72-8D8C-4E74-B9AB-9D1D1B15B8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AE5373C-AAC7-4238-A851-9E2862DC4D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F0853C1-5708-40BA-B16F-3A43DA5617F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4E303A5-96BE-4687-9912-8FD61D2C77A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710A389-A42F-4DC7-B07A-57226A6471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DDED3-E59F-4504-95A8-F385E871F749}" type="datetimeFigureOut">
              <a:rPr lang="en-US" smtClean="0"/>
              <a:t>6/8/2023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398E9E4-BBDE-4489-A82E-3B8FA5A106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97B03AF-06D9-4FA7-907C-273D4BD44B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5DDA7-0E1C-431D-B886-06BD56F0BC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1652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954591-0FBB-4C5A-B407-C4E807858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B9EA6B4-5A80-484D-8D08-678D17C056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DDED3-E59F-4504-95A8-F385E871F749}" type="datetimeFigureOut">
              <a:rPr lang="en-US" smtClean="0"/>
              <a:t>6/8/2023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C779180-4CBF-4DD8-B019-C24522A36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FC6461C-EDA4-4155-8933-173CBDE1FB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5DDA7-0E1C-431D-B886-06BD56F0BC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7086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43C4994-6B03-4255-B7F3-D83809B70C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DDED3-E59F-4504-95A8-F385E871F749}" type="datetimeFigureOut">
              <a:rPr lang="en-US" smtClean="0"/>
              <a:t>6/8/2023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2F0B5B7-FED1-4840-83E2-D9D3FA83DC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A1654A6-0157-4C19-A6DA-53D587527F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5DDA7-0E1C-431D-B886-06BD56F0BC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2652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29AB4F-CE8C-4CB6-BCF6-E4C48897B4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28999A-1D10-4380-AA16-62FBAFB46D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A2EE685-343F-4AEE-83D7-67C8232414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3E3483-5F77-45B0-AD82-8EC9303499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DDED3-E59F-4504-95A8-F385E871F749}" type="datetimeFigureOut">
              <a:rPr lang="en-US" smtClean="0"/>
              <a:t>6/8/2023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D8A08DC-F612-4096-A810-38DEC9B041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FC3179-6C41-4B03-B4C6-14D33AFC1F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5DDA7-0E1C-431D-B886-06BD56F0BC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4263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A6EC23-9F12-48A7-81C8-791FFD9BE4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9B17EB8-45BA-4143-993D-CD17A2F33F1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9E49698-5BAF-4AD6-8A21-75514F1A4B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3A611B2-38EA-4857-BC62-9BF36E6F08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DDED3-E59F-4504-95A8-F385E871F749}" type="datetimeFigureOut">
              <a:rPr lang="en-US" smtClean="0"/>
              <a:t>6/8/2023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F150D2-659B-4005-B375-ABA5DCFEFC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676C55-056B-4D2E-B441-88646266F6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5DDA7-0E1C-431D-B886-06BD56F0BC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9201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966BCF6-6E12-4C9E-9DA4-47698CEFFB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BE36FA-70FF-462D-BEDB-B9968AB225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02B31A-D8D9-4F06-B79B-3CD26114959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CDDED3-E59F-4504-95A8-F385E871F749}" type="datetimeFigureOut">
              <a:rPr lang="en-US" smtClean="0"/>
              <a:t>6/8/2023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E1314B-772C-46BD-9549-93B699E72E9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DAA266-5030-4806-9ED1-9A008EDB55E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F5DDA7-0E1C-431D-B886-06BD56F0BC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426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.xml"/><Relationship Id="rId3" Type="http://schemas.openxmlformats.org/officeDocument/2006/relationships/image" Target="../media/image6.jpeg"/><Relationship Id="rId7" Type="http://schemas.openxmlformats.org/officeDocument/2006/relationships/diagramColors" Target="../diagrams/colors4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4.xml"/><Relationship Id="rId5" Type="http://schemas.openxmlformats.org/officeDocument/2006/relationships/diagramLayout" Target="../diagrams/layout4.xml"/><Relationship Id="rId4" Type="http://schemas.openxmlformats.org/officeDocument/2006/relationships/diagramData" Target="../diagrams/data4.xml"/></Relationships>
</file>

<file path=ppt/slides/_rels/slide1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5.xml"/><Relationship Id="rId3" Type="http://schemas.openxmlformats.org/officeDocument/2006/relationships/image" Target="../media/image4.jpeg"/><Relationship Id="rId7" Type="http://schemas.openxmlformats.org/officeDocument/2006/relationships/diagramColors" Target="../diagrams/colors5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5.xml"/><Relationship Id="rId5" Type="http://schemas.openxmlformats.org/officeDocument/2006/relationships/diagramLayout" Target="../diagrams/layout5.xml"/><Relationship Id="rId4" Type="http://schemas.openxmlformats.org/officeDocument/2006/relationships/diagramData" Target="../diagrams/data5.xml"/></Relationships>
</file>

<file path=ppt/slides/_rels/slide1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6.xml"/><Relationship Id="rId3" Type="http://schemas.openxmlformats.org/officeDocument/2006/relationships/image" Target="../media/image4.jpeg"/><Relationship Id="rId7" Type="http://schemas.openxmlformats.org/officeDocument/2006/relationships/diagramColors" Target="../diagrams/colors6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6.xml"/><Relationship Id="rId5" Type="http://schemas.openxmlformats.org/officeDocument/2006/relationships/diagramLayout" Target="../diagrams/layout6.xml"/><Relationship Id="rId4" Type="http://schemas.openxmlformats.org/officeDocument/2006/relationships/diagramData" Target="../diagrams/data6.xml"/></Relationships>
</file>

<file path=ppt/slides/_rels/slide1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7.xml"/><Relationship Id="rId3" Type="http://schemas.openxmlformats.org/officeDocument/2006/relationships/image" Target="../media/image4.jpeg"/><Relationship Id="rId7" Type="http://schemas.openxmlformats.org/officeDocument/2006/relationships/diagramColors" Target="../diagrams/colors7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7.xml"/><Relationship Id="rId5" Type="http://schemas.openxmlformats.org/officeDocument/2006/relationships/diagramLayout" Target="../diagrams/layout7.xml"/><Relationship Id="rId4" Type="http://schemas.openxmlformats.org/officeDocument/2006/relationships/diagramData" Target="../diagrams/data7.xml"/></Relationships>
</file>

<file path=ppt/slides/_rels/slide1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8.xml"/><Relationship Id="rId3" Type="http://schemas.openxmlformats.org/officeDocument/2006/relationships/image" Target="../media/image4.jpeg"/><Relationship Id="rId7" Type="http://schemas.openxmlformats.org/officeDocument/2006/relationships/diagramColors" Target="../diagrams/colors8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8.xml"/><Relationship Id="rId5" Type="http://schemas.openxmlformats.org/officeDocument/2006/relationships/diagramLayout" Target="../diagrams/layout8.xml"/><Relationship Id="rId4" Type="http://schemas.openxmlformats.org/officeDocument/2006/relationships/diagramData" Target="../diagrams/data8.xml"/></Relationships>
</file>

<file path=ppt/slides/_rels/slide1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9.xml"/><Relationship Id="rId3" Type="http://schemas.openxmlformats.org/officeDocument/2006/relationships/image" Target="../media/image4.jpeg"/><Relationship Id="rId7" Type="http://schemas.openxmlformats.org/officeDocument/2006/relationships/diagramColors" Target="../diagrams/colors9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9.xml"/><Relationship Id="rId5" Type="http://schemas.openxmlformats.org/officeDocument/2006/relationships/diagramLayout" Target="../diagrams/layout9.xml"/><Relationship Id="rId4" Type="http://schemas.openxmlformats.org/officeDocument/2006/relationships/diagramData" Target="../diagrams/data9.xml"/></Relationships>
</file>

<file path=ppt/slides/_rels/slide1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0.xml"/><Relationship Id="rId3" Type="http://schemas.openxmlformats.org/officeDocument/2006/relationships/image" Target="../media/image6.jpeg"/><Relationship Id="rId7" Type="http://schemas.openxmlformats.org/officeDocument/2006/relationships/diagramColors" Target="../diagrams/colors10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0.xml"/><Relationship Id="rId5" Type="http://schemas.openxmlformats.org/officeDocument/2006/relationships/diagramLayout" Target="../diagrams/layout10.xml"/><Relationship Id="rId4" Type="http://schemas.openxmlformats.org/officeDocument/2006/relationships/diagramData" Target="../diagrams/data10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12" Type="http://schemas.openxmlformats.org/officeDocument/2006/relationships/image" Target="../media/image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11" Type="http://schemas.openxmlformats.org/officeDocument/2006/relationships/image" Target="../media/image6.jpeg"/><Relationship Id="rId5" Type="http://schemas.openxmlformats.org/officeDocument/2006/relationships/diagramQuickStyle" Target="../diagrams/quickStyle2.xml"/><Relationship Id="rId10" Type="http://schemas.openxmlformats.org/officeDocument/2006/relationships/image" Target="../media/image5.jpeg"/><Relationship Id="rId4" Type="http://schemas.openxmlformats.org/officeDocument/2006/relationships/diagramLayout" Target="../diagrams/layout2.xml"/><Relationship Id="rId9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12" Type="http://schemas.openxmlformats.org/officeDocument/2006/relationships/image" Target="../media/image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11" Type="http://schemas.openxmlformats.org/officeDocument/2006/relationships/image" Target="../media/image6.jpeg"/><Relationship Id="rId5" Type="http://schemas.openxmlformats.org/officeDocument/2006/relationships/diagramQuickStyle" Target="../diagrams/quickStyle3.xml"/><Relationship Id="rId10" Type="http://schemas.openxmlformats.org/officeDocument/2006/relationships/image" Target="../media/image5.jpeg"/><Relationship Id="rId4" Type="http://schemas.openxmlformats.org/officeDocument/2006/relationships/diagramLayout" Target="../diagrams/layout3.xml"/><Relationship Id="rId9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DADBC9EF-F5E9-491E-8103-78E363518C09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9939"/>
            <a:ext cx="1252331" cy="1112424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itle 5">
            <a:extLst>
              <a:ext uri="{FF2B5EF4-FFF2-40B4-BE49-F238E27FC236}">
                <a16:creationId xmlns:a16="http://schemas.microsoft.com/office/drawing/2014/main" id="{48D8A9E6-426A-4206-80C0-14931C1E20C7}"/>
              </a:ext>
            </a:extLst>
          </p:cNvPr>
          <p:cNvSpPr txBox="1">
            <a:spLocks/>
          </p:cNvSpPr>
          <p:nvPr/>
        </p:nvSpPr>
        <p:spPr>
          <a:xfrm>
            <a:off x="1284099" y="171907"/>
            <a:ext cx="6229883" cy="4817536"/>
          </a:xfrm>
          <a:prstGeom prst="rect">
            <a:avLst/>
          </a:prstGeom>
          <a:solidFill>
            <a:srgbClr val="003399"/>
          </a:solidFill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ct val="0"/>
              </a:spcBef>
              <a:buFont typeface="Arial" pitchFamily="34" charset="0"/>
              <a:buNone/>
              <a:defRPr sz="4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solidFill>
                  <a:schemeClr val="bg1"/>
                </a:solidFill>
              </a:rPr>
              <a:t>Maternal and Perinatal Death Surveillance and Response [MPDSR]</a:t>
            </a:r>
            <a:br>
              <a:rPr lang="en-US" sz="9600" dirty="0">
                <a:solidFill>
                  <a:schemeClr val="bg1"/>
                </a:solidFill>
              </a:rPr>
            </a:br>
            <a:br>
              <a:rPr lang="en-US" dirty="0">
                <a:solidFill>
                  <a:schemeClr val="bg1"/>
                </a:solidFill>
              </a:rPr>
            </a:br>
            <a:r>
              <a:rPr lang="en-US" sz="4400" dirty="0">
                <a:solidFill>
                  <a:schemeClr val="bg1"/>
                </a:solidFill>
              </a:rPr>
              <a:t>-</a:t>
            </a:r>
            <a:r>
              <a:rPr lang="en-US" sz="3600" dirty="0">
                <a:solidFill>
                  <a:schemeClr val="bg1"/>
                </a:solidFill>
                <a:cs typeface="Calibri" pitchFamily="34" charset="0"/>
              </a:rPr>
              <a:t> </a:t>
            </a:r>
            <a:r>
              <a:rPr lang="en-US" sz="3600" dirty="0">
                <a:solidFill>
                  <a:schemeClr val="bg1"/>
                </a:solidFill>
              </a:rPr>
              <a:t>MPDSR Process -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89FA932-BE84-40FB-AD08-DDEB34C1CA5B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3738" y="171907"/>
            <a:ext cx="4679559" cy="48175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5F9646ED-5AC0-49D2-8C17-BFFB2A5F413D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9900" y="5108215"/>
            <a:ext cx="629708" cy="48313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379D0E90-5A84-4B9A-88C8-0BE18B825DAF}"/>
              </a:ext>
            </a:extLst>
          </p:cNvPr>
          <p:cNvSpPr txBox="1"/>
          <p:nvPr/>
        </p:nvSpPr>
        <p:spPr>
          <a:xfrm>
            <a:off x="5307018" y="5656036"/>
            <a:ext cx="360701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e-NP" sz="1600" dirty="0">
                <a:solidFill>
                  <a:srgbClr val="FF0000"/>
                </a:solidFill>
              </a:rPr>
              <a:t>नेपाल सरकार</a:t>
            </a:r>
          </a:p>
          <a:p>
            <a:pPr algn="ctr"/>
            <a:r>
              <a:rPr lang="ne-NP" sz="1600" dirty="0">
                <a:solidFill>
                  <a:srgbClr val="FF0000"/>
                </a:solidFill>
              </a:rPr>
              <a:t>स्वास्थ्य तथा जनसंख्या मंत्रालय</a:t>
            </a:r>
          </a:p>
          <a:p>
            <a:pPr algn="ctr"/>
            <a:r>
              <a:rPr lang="ne-NP" sz="1600" dirty="0">
                <a:solidFill>
                  <a:srgbClr val="FF0000"/>
                </a:solidFill>
              </a:rPr>
              <a:t>स्वास्थ्य सेवा विभाग</a:t>
            </a:r>
          </a:p>
          <a:p>
            <a:pPr algn="ctr"/>
            <a:r>
              <a:rPr lang="ne-NP" sz="1600" dirty="0">
                <a:solidFill>
                  <a:srgbClr val="FF0000"/>
                </a:solidFill>
              </a:rPr>
              <a:t>परिवार कल्याण महाशाखा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B42BE239-68BF-4F08-BD67-AE1F0F9EB56E}"/>
              </a:ext>
            </a:extLst>
          </p:cNvPr>
          <p:cNvSpPr/>
          <p:nvPr/>
        </p:nvSpPr>
        <p:spPr>
          <a:xfrm>
            <a:off x="9143999" y="1956787"/>
            <a:ext cx="1331843" cy="1472213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b="1" dirty="0">
                <a:solidFill>
                  <a:srgbClr val="000000"/>
                </a:solidFill>
                <a:effectLst/>
                <a:latin typeface="Kokila" panose="020B0604020202020204" pitchFamily="34" charset="0"/>
                <a:ea typeface="Times New Roman" panose="02020603050405020304" pitchFamily="18" charset="0"/>
              </a:rPr>
              <a:t>Every Mother and Child Counts </a:t>
            </a:r>
            <a:endParaRPr lang="en-US" b="1" dirty="0">
              <a:effectLst/>
              <a:latin typeface="Kokila" panose="020B0604020202020204" pitchFamily="34" charset="0"/>
              <a:ea typeface="Times New Roman" panose="02020603050405020304" pitchFamily="18" charset="0"/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0B36B568-DB51-4015-BD89-7078D06BD88E}"/>
              </a:ext>
            </a:extLst>
          </p:cNvPr>
          <p:cNvGrpSpPr/>
          <p:nvPr/>
        </p:nvGrpSpPr>
        <p:grpSpPr>
          <a:xfrm>
            <a:off x="7573616" y="171907"/>
            <a:ext cx="4679559" cy="4817536"/>
            <a:chOff x="7573616" y="171907"/>
            <a:chExt cx="4679559" cy="4817536"/>
          </a:xfrm>
        </p:grpSpPr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9FD982AB-4CE6-49BE-901C-24AEDE8AF5D6}"/>
                </a:ext>
              </a:extLst>
            </p:cNvPr>
            <p:cNvPicPr/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73616" y="171907"/>
              <a:ext cx="4679559" cy="48175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836BC61B-BEAE-4342-B564-1ACFE1B190D3}"/>
                </a:ext>
              </a:extLst>
            </p:cNvPr>
            <p:cNvSpPr/>
            <p:nvPr/>
          </p:nvSpPr>
          <p:spPr>
            <a:xfrm>
              <a:off x="9163877" y="1956787"/>
              <a:ext cx="1331843" cy="1472213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b="1" dirty="0">
                  <a:solidFill>
                    <a:srgbClr val="000000"/>
                  </a:solidFill>
                  <a:effectLst/>
                  <a:latin typeface="Kokila" panose="020B0604020202020204" pitchFamily="34" charset="0"/>
                  <a:ea typeface="Times New Roman" panose="02020603050405020304" pitchFamily="18" charset="0"/>
                </a:rPr>
                <a:t>Every Mother and Child Counts </a:t>
              </a:r>
              <a:endParaRPr lang="en-US" b="1" dirty="0">
                <a:effectLst/>
                <a:latin typeface="Kokila" panose="020B0604020202020204" pitchFamily="34" charset="0"/>
                <a:ea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075976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7CF8B490-8CFD-42CB-9A02-0EDC6F368A46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9939"/>
            <a:ext cx="1252331" cy="1112424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31952E06-B407-469A-A0E5-42E234486193}"/>
              </a:ext>
            </a:extLst>
          </p:cNvPr>
          <p:cNvSpPr txBox="1">
            <a:spLocks/>
          </p:cNvSpPr>
          <p:nvPr/>
        </p:nvSpPr>
        <p:spPr>
          <a:xfrm>
            <a:off x="1252330" y="194115"/>
            <a:ext cx="10703858" cy="74407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 dirty="0">
                <a:solidFill>
                  <a:srgbClr val="000000"/>
                </a:solidFill>
              </a:rPr>
              <a:t>Role of Attending Doctor and/or Nurse </a:t>
            </a:r>
          </a:p>
        </p:txBody>
      </p:sp>
      <p:pic>
        <p:nvPicPr>
          <p:cNvPr id="8" name="Picture 6" descr="https://encrypted-tbn0.gstatic.com/images?q=tbn:ANd9GcR6gPlmMuXgC2DtKSRLUIYyYnLK_VSSruyYScqCLS2NJZ6OVPi5eg">
            <a:extLst>
              <a:ext uri="{FF2B5EF4-FFF2-40B4-BE49-F238E27FC236}">
                <a16:creationId xmlns:a16="http://schemas.microsoft.com/office/drawing/2014/main" id="{77DB34E1-F7E6-4B78-B23B-7DD237E7C5D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111" b="9991"/>
          <a:stretch/>
        </p:blipFill>
        <p:spPr bwMode="auto">
          <a:xfrm>
            <a:off x="155574" y="2681760"/>
            <a:ext cx="1407645" cy="1418896"/>
          </a:xfrm>
          <a:prstGeom prst="ellipse">
            <a:avLst/>
          </a:prstGeom>
          <a:ln w="63500" cap="rnd">
            <a:solidFill>
              <a:schemeClr val="bg1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9" name="Content Placeholder 5">
            <a:extLst>
              <a:ext uri="{FF2B5EF4-FFF2-40B4-BE49-F238E27FC236}">
                <a16:creationId xmlns:a16="http://schemas.microsoft.com/office/drawing/2014/main" id="{61E3EB5D-114B-4254-9340-C6C5C0888BD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83260124"/>
              </p:ext>
            </p:extLst>
          </p:nvPr>
        </p:nvGraphicFramePr>
        <p:xfrm>
          <a:off x="814973" y="833718"/>
          <a:ext cx="11221453" cy="56588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3337853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7CF8B490-8CFD-42CB-9A02-0EDC6F368A46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9939"/>
            <a:ext cx="1252331" cy="1112424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BE040450-28E4-4586-939D-1CC6598DDA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1072" y="243840"/>
            <a:ext cx="10515600" cy="731520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US" sz="3200" b="1" dirty="0">
                <a:solidFill>
                  <a:srgbClr val="000000"/>
                </a:solidFill>
              </a:rPr>
              <a:t>Role of Hospital MPDSR Committee</a:t>
            </a:r>
          </a:p>
        </p:txBody>
      </p:sp>
      <p:pic>
        <p:nvPicPr>
          <p:cNvPr id="6" name="Picture 2" descr="https://encrypted-tbn2.gstatic.com/images?q=tbn:ANd9GcSa9H8V_DpHAMrHFfErM1CCN4gMacAadQZ7wBvWaLmpdIE86zmhWw">
            <a:extLst>
              <a:ext uri="{FF2B5EF4-FFF2-40B4-BE49-F238E27FC236}">
                <a16:creationId xmlns:a16="http://schemas.microsoft.com/office/drawing/2014/main" id="{03941149-96AE-41A2-95FF-CC27C14D51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2752368"/>
            <a:ext cx="1522313" cy="1567384"/>
          </a:xfrm>
          <a:prstGeom prst="ellipse">
            <a:avLst/>
          </a:prstGeom>
          <a:ln w="63500" cap="rnd">
            <a:solidFill>
              <a:schemeClr val="bg1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7" name="Content Placeholder 5">
            <a:extLst>
              <a:ext uri="{FF2B5EF4-FFF2-40B4-BE49-F238E27FC236}">
                <a16:creationId xmlns:a16="http://schemas.microsoft.com/office/drawing/2014/main" id="{3EB327AB-3EBD-4B44-B19C-40F67C88E52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57237676"/>
              </p:ext>
            </p:extLst>
          </p:nvPr>
        </p:nvGraphicFramePr>
        <p:xfrm>
          <a:off x="818146" y="818147"/>
          <a:ext cx="11221453" cy="56588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3031270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7CF8B490-8CFD-42CB-9A02-0EDC6F368A46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9939"/>
            <a:ext cx="1252331" cy="1112424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8C950C6A-6CD7-4850-952B-B478E33E5E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6982" y="187531"/>
            <a:ext cx="10515600" cy="1112423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US" sz="3600" b="1" dirty="0">
                <a:solidFill>
                  <a:srgbClr val="000000"/>
                </a:solidFill>
              </a:rPr>
              <a:t>Role of Member Secretary</a:t>
            </a:r>
            <a:br>
              <a:rPr lang="en-US" sz="3200" b="1" dirty="0">
                <a:solidFill>
                  <a:srgbClr val="000000"/>
                </a:solidFill>
              </a:rPr>
            </a:br>
            <a:r>
              <a:rPr lang="en-US" sz="2700" b="1" dirty="0">
                <a:solidFill>
                  <a:srgbClr val="000000"/>
                </a:solidFill>
              </a:rPr>
              <a:t>(Maternity ward </a:t>
            </a:r>
            <a:r>
              <a:rPr lang="en-US" sz="2700" b="1" dirty="0" err="1">
                <a:solidFill>
                  <a:srgbClr val="000000"/>
                </a:solidFill>
              </a:rPr>
              <a:t>incharge</a:t>
            </a:r>
            <a:r>
              <a:rPr lang="en-US" sz="2700" b="1" dirty="0">
                <a:solidFill>
                  <a:srgbClr val="000000"/>
                </a:solidFill>
              </a:rPr>
              <a:t>/Nursing </a:t>
            </a:r>
            <a:r>
              <a:rPr lang="en-US" sz="2700" b="1" dirty="0" err="1">
                <a:solidFill>
                  <a:srgbClr val="000000"/>
                </a:solidFill>
              </a:rPr>
              <a:t>incharge</a:t>
            </a:r>
            <a:r>
              <a:rPr lang="en-US" sz="2700" b="1" dirty="0">
                <a:solidFill>
                  <a:srgbClr val="000000"/>
                </a:solidFill>
              </a:rPr>
              <a:t>)</a:t>
            </a:r>
          </a:p>
        </p:txBody>
      </p:sp>
      <p:pic>
        <p:nvPicPr>
          <p:cNvPr id="6" name="Picture 2" descr="https://encrypted-tbn2.gstatic.com/images?q=tbn:ANd9GcSa9H8V_DpHAMrHFfErM1CCN4gMacAadQZ7wBvWaLmpdIE86zmhWw">
            <a:extLst>
              <a:ext uri="{FF2B5EF4-FFF2-40B4-BE49-F238E27FC236}">
                <a16:creationId xmlns:a16="http://schemas.microsoft.com/office/drawing/2014/main" id="{0C7A8CB7-809A-4DED-A2D0-2F1E0CD044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2752368"/>
            <a:ext cx="1522313" cy="1567384"/>
          </a:xfrm>
          <a:prstGeom prst="ellipse">
            <a:avLst/>
          </a:prstGeom>
          <a:ln w="63500" cap="rnd">
            <a:solidFill>
              <a:schemeClr val="bg1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7" name="Content Placeholder 5">
            <a:extLst>
              <a:ext uri="{FF2B5EF4-FFF2-40B4-BE49-F238E27FC236}">
                <a16:creationId xmlns:a16="http://schemas.microsoft.com/office/drawing/2014/main" id="{1DCB6E24-F05D-4859-ABAD-8DF2D4FA94A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26607843"/>
              </p:ext>
            </p:extLst>
          </p:nvPr>
        </p:nvGraphicFramePr>
        <p:xfrm>
          <a:off x="814972" y="1122363"/>
          <a:ext cx="11221453" cy="56588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3699021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7CF8B490-8CFD-42CB-9A02-0EDC6F368A46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9939"/>
            <a:ext cx="1252331" cy="1112424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8C950C6A-6CD7-4850-952B-B478E33E5E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6982" y="187532"/>
            <a:ext cx="10515600" cy="934832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US" sz="3600" b="1" dirty="0">
                <a:solidFill>
                  <a:srgbClr val="000000"/>
                </a:solidFill>
              </a:rPr>
              <a:t>Role of Medical Recorder</a:t>
            </a:r>
            <a:endParaRPr lang="en-US" sz="2700" b="1" dirty="0">
              <a:solidFill>
                <a:srgbClr val="000000"/>
              </a:solidFill>
            </a:endParaRPr>
          </a:p>
        </p:txBody>
      </p:sp>
      <p:pic>
        <p:nvPicPr>
          <p:cNvPr id="6" name="Picture 2" descr="https://encrypted-tbn2.gstatic.com/images?q=tbn:ANd9GcSa9H8V_DpHAMrHFfErM1CCN4gMacAadQZ7wBvWaLmpdIE86zmhWw">
            <a:extLst>
              <a:ext uri="{FF2B5EF4-FFF2-40B4-BE49-F238E27FC236}">
                <a16:creationId xmlns:a16="http://schemas.microsoft.com/office/drawing/2014/main" id="{0C7A8CB7-809A-4DED-A2D0-2F1E0CD044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2752368"/>
            <a:ext cx="1522313" cy="1567384"/>
          </a:xfrm>
          <a:prstGeom prst="ellipse">
            <a:avLst/>
          </a:prstGeom>
          <a:ln w="63500" cap="rnd">
            <a:solidFill>
              <a:schemeClr val="bg1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7" name="Content Placeholder 5">
            <a:extLst>
              <a:ext uri="{FF2B5EF4-FFF2-40B4-BE49-F238E27FC236}">
                <a16:creationId xmlns:a16="http://schemas.microsoft.com/office/drawing/2014/main" id="{1DCB6E24-F05D-4859-ABAD-8DF2D4FA94A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37223824"/>
              </p:ext>
            </p:extLst>
          </p:nvPr>
        </p:nvGraphicFramePr>
        <p:xfrm>
          <a:off x="814972" y="1122363"/>
          <a:ext cx="11221453" cy="56588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740015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7CF8B490-8CFD-42CB-9A02-0EDC6F368A46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9939"/>
            <a:ext cx="1252331" cy="1112424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9C3ED256-1B38-49F2-8165-64252FE03E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8164" y="38908"/>
            <a:ext cx="10515600" cy="912068"/>
          </a:xfrm>
          <a:solidFill>
            <a:schemeClr val="tx2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en-US" sz="3200" b="1" dirty="0">
                <a:solidFill>
                  <a:srgbClr val="000000"/>
                </a:solidFill>
              </a:rPr>
              <a:t>Role of District MPDSR Committee (At HO)</a:t>
            </a:r>
          </a:p>
        </p:txBody>
      </p:sp>
      <p:pic>
        <p:nvPicPr>
          <p:cNvPr id="6" name="Picture 2" descr="https://encrypted-tbn2.gstatic.com/images?q=tbn:ANd9GcSa9H8V_DpHAMrHFfErM1CCN4gMacAadQZ7wBvWaLmpdIE86zmhWw">
            <a:extLst>
              <a:ext uri="{FF2B5EF4-FFF2-40B4-BE49-F238E27FC236}">
                <a16:creationId xmlns:a16="http://schemas.microsoft.com/office/drawing/2014/main" id="{09072C6C-C8AB-44F8-B84A-5B4422AC41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2752368"/>
            <a:ext cx="1522313" cy="1567384"/>
          </a:xfrm>
          <a:prstGeom prst="ellipse">
            <a:avLst/>
          </a:prstGeom>
          <a:ln w="63500" cap="rnd">
            <a:solidFill>
              <a:schemeClr val="bg1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7" name="Content Placeholder 5">
            <a:extLst>
              <a:ext uri="{FF2B5EF4-FFF2-40B4-BE49-F238E27FC236}">
                <a16:creationId xmlns:a16="http://schemas.microsoft.com/office/drawing/2014/main" id="{D7667497-D7BA-46F7-9AB3-1F117501B29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23141545"/>
              </p:ext>
            </p:extLst>
          </p:nvPr>
        </p:nvGraphicFramePr>
        <p:xfrm>
          <a:off x="818146" y="1147331"/>
          <a:ext cx="11221453" cy="56588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6531068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7CF8B490-8CFD-42CB-9A02-0EDC6F368A46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9939"/>
            <a:ext cx="1252331" cy="1112424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9C3ED256-1B38-49F2-8165-64252FE03E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56"/>
            <a:ext cx="10515600" cy="1112424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>
                <a:solidFill>
                  <a:srgbClr val="000000"/>
                </a:solidFill>
              </a:rPr>
              <a:t>Role of Provincial MPDSR Committee</a:t>
            </a:r>
          </a:p>
        </p:txBody>
      </p:sp>
      <p:pic>
        <p:nvPicPr>
          <p:cNvPr id="6" name="Picture 2" descr="https://encrypted-tbn2.gstatic.com/images?q=tbn:ANd9GcSa9H8V_DpHAMrHFfErM1CCN4gMacAadQZ7wBvWaLmpdIE86zmhWw">
            <a:extLst>
              <a:ext uri="{FF2B5EF4-FFF2-40B4-BE49-F238E27FC236}">
                <a16:creationId xmlns:a16="http://schemas.microsoft.com/office/drawing/2014/main" id="{09072C6C-C8AB-44F8-B84A-5B4422AC41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2752368"/>
            <a:ext cx="1522313" cy="1567384"/>
          </a:xfrm>
          <a:prstGeom prst="ellipse">
            <a:avLst/>
          </a:prstGeom>
          <a:ln w="63500" cap="rnd">
            <a:solidFill>
              <a:schemeClr val="bg1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7" name="Content Placeholder 5">
            <a:extLst>
              <a:ext uri="{FF2B5EF4-FFF2-40B4-BE49-F238E27FC236}">
                <a16:creationId xmlns:a16="http://schemas.microsoft.com/office/drawing/2014/main" id="{D7667497-D7BA-46F7-9AB3-1F117501B29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41344450"/>
              </p:ext>
            </p:extLst>
          </p:nvPr>
        </p:nvGraphicFramePr>
        <p:xfrm>
          <a:off x="818146" y="818147"/>
          <a:ext cx="11221453" cy="56588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4554286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7CF8B490-8CFD-42CB-9A02-0EDC6F368A46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9939"/>
            <a:ext cx="1252331" cy="1112424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12674CAB-D3D1-40ED-A18A-34976FEE67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8164" y="187532"/>
            <a:ext cx="10515600" cy="757238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US" sz="3200" b="1" dirty="0">
                <a:solidFill>
                  <a:srgbClr val="000000"/>
                </a:solidFill>
              </a:rPr>
              <a:t>Role of Cause of Death Assignment Team</a:t>
            </a:r>
          </a:p>
        </p:txBody>
      </p:sp>
      <p:pic>
        <p:nvPicPr>
          <p:cNvPr id="6" name="Picture 6" descr="https://encrypted-tbn0.gstatic.com/images?q=tbn:ANd9GcR6gPlmMuXgC2DtKSRLUIYyYnLK_VSSruyYScqCLS2NJZ6OVPi5eg">
            <a:extLst>
              <a:ext uri="{FF2B5EF4-FFF2-40B4-BE49-F238E27FC236}">
                <a16:creationId xmlns:a16="http://schemas.microsoft.com/office/drawing/2014/main" id="{DC52AFEC-0218-4229-89C7-3239857820A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111" b="9991"/>
          <a:stretch/>
        </p:blipFill>
        <p:spPr bwMode="auto">
          <a:xfrm>
            <a:off x="155574" y="2681760"/>
            <a:ext cx="1407645" cy="1418896"/>
          </a:xfrm>
          <a:prstGeom prst="ellipse">
            <a:avLst/>
          </a:prstGeom>
          <a:ln w="63500" cap="rnd">
            <a:solidFill>
              <a:schemeClr val="bg1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7" name="Content Placeholder 5">
            <a:extLst>
              <a:ext uri="{FF2B5EF4-FFF2-40B4-BE49-F238E27FC236}">
                <a16:creationId xmlns:a16="http://schemas.microsoft.com/office/drawing/2014/main" id="{AA4BBC2F-D1CB-48E2-9A24-4A42C2A153F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06398779"/>
              </p:ext>
            </p:extLst>
          </p:nvPr>
        </p:nvGraphicFramePr>
        <p:xfrm>
          <a:off x="818146" y="818147"/>
          <a:ext cx="11221453" cy="56588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49363382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0650F1-D933-4F41-A625-ADF2F0CF9E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624689"/>
            <a:ext cx="10515600" cy="111242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b="1" dirty="0"/>
              <a:t>Any Feedback?</a:t>
            </a:r>
          </a:p>
          <a:p>
            <a:pPr marL="0" indent="0" algn="ctr">
              <a:buNone/>
            </a:pPr>
            <a:endParaRPr lang="en-US" sz="4400" b="1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CF8B490-8CFD-42CB-9A02-0EDC6F368A46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9939"/>
            <a:ext cx="1252331" cy="111242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1093332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DADBC9EF-F5E9-491E-8103-78E363518C09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9939"/>
            <a:ext cx="1252331" cy="1112424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3" name="Group 2">
            <a:extLst>
              <a:ext uri="{FF2B5EF4-FFF2-40B4-BE49-F238E27FC236}">
                <a16:creationId xmlns:a16="http://schemas.microsoft.com/office/drawing/2014/main" id="{C3DE3ACD-674A-4D24-A645-1066FC4E6125}"/>
              </a:ext>
            </a:extLst>
          </p:cNvPr>
          <p:cNvGrpSpPr/>
          <p:nvPr/>
        </p:nvGrpSpPr>
        <p:grpSpPr>
          <a:xfrm>
            <a:off x="705677" y="1122363"/>
            <a:ext cx="11237794" cy="5533154"/>
            <a:chOff x="1284099" y="330933"/>
            <a:chExt cx="10969078" cy="4817536"/>
          </a:xfrm>
        </p:grpSpPr>
        <p:sp>
          <p:nvSpPr>
            <p:cNvPr id="5" name="Title 5">
              <a:extLst>
                <a:ext uri="{FF2B5EF4-FFF2-40B4-BE49-F238E27FC236}">
                  <a16:creationId xmlns:a16="http://schemas.microsoft.com/office/drawing/2014/main" id="{48D8A9E6-426A-4206-80C0-14931C1E20C7}"/>
                </a:ext>
              </a:extLst>
            </p:cNvPr>
            <p:cNvSpPr txBox="1">
              <a:spLocks/>
            </p:cNvSpPr>
            <p:nvPr/>
          </p:nvSpPr>
          <p:spPr>
            <a:xfrm>
              <a:off x="1284099" y="330933"/>
              <a:ext cx="6229883" cy="4817536"/>
            </a:xfrm>
            <a:prstGeom prst="rect">
              <a:avLst/>
            </a:prstGeom>
            <a:solidFill>
              <a:srgbClr val="003399"/>
            </a:solidFill>
          </p:spPr>
          <p:txBody>
            <a:bodyPr vert="horz" lIns="91440" tIns="45720" rIns="91440" bIns="45720" rtlCol="0" anchor="ctr">
              <a:normAutofit/>
            </a:bodyPr>
            <a:lstStyle>
              <a:lvl1pPr marL="0" indent="0"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Font typeface="Arial" pitchFamily="34" charset="0"/>
                <a:buNone/>
                <a:defRPr sz="4000" b="1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endParaRPr lang="en-US" sz="3200" dirty="0">
                <a:solidFill>
                  <a:schemeClr val="bg1"/>
                </a:solidFill>
              </a:endParaRPr>
            </a:p>
            <a:p>
              <a:endParaRPr lang="en-US" sz="3200" dirty="0">
                <a:solidFill>
                  <a:schemeClr val="bg1"/>
                </a:solidFill>
              </a:endParaRPr>
            </a:p>
            <a:p>
              <a:r>
                <a:rPr lang="ne-NP" sz="3200" dirty="0">
                  <a:solidFill>
                    <a:schemeClr val="bg1"/>
                  </a:solidFill>
                </a:rPr>
                <a:t>नेपाल सरकार</a:t>
              </a:r>
            </a:p>
            <a:p>
              <a:r>
                <a:rPr lang="ne-NP" sz="3200" dirty="0">
                  <a:solidFill>
                    <a:schemeClr val="bg1"/>
                  </a:solidFill>
                </a:rPr>
                <a:t>स्वास्थ्य तथा जनसंख्या मंत्रालय</a:t>
              </a:r>
            </a:p>
            <a:p>
              <a:r>
                <a:rPr lang="ne-NP" sz="3200" dirty="0">
                  <a:solidFill>
                    <a:schemeClr val="bg1"/>
                  </a:solidFill>
                </a:rPr>
                <a:t>स्वास्थ्य सेवा विभाग</a:t>
              </a:r>
            </a:p>
            <a:p>
              <a:r>
                <a:rPr lang="ne-NP" sz="3200" dirty="0">
                  <a:solidFill>
                    <a:schemeClr val="bg1"/>
                  </a:solidFill>
                </a:rPr>
                <a:t>परिवार कल्याण महाशाखा</a:t>
              </a:r>
              <a:endParaRPr lang="en-US" sz="3200" dirty="0">
                <a:solidFill>
                  <a:schemeClr val="bg1"/>
                </a:solidFill>
              </a:endParaRPr>
            </a:p>
          </p:txBody>
        </p:sp>
        <p:grpSp>
          <p:nvGrpSpPr>
            <p:cNvPr id="2" name="Group 1">
              <a:extLst>
                <a:ext uri="{FF2B5EF4-FFF2-40B4-BE49-F238E27FC236}">
                  <a16:creationId xmlns:a16="http://schemas.microsoft.com/office/drawing/2014/main" id="{95FCE5C0-55BF-43BD-A832-51D832AFB54B}"/>
                </a:ext>
              </a:extLst>
            </p:cNvPr>
            <p:cNvGrpSpPr/>
            <p:nvPr/>
          </p:nvGrpSpPr>
          <p:grpSpPr>
            <a:xfrm>
              <a:off x="7513983" y="330933"/>
              <a:ext cx="4739194" cy="4817536"/>
              <a:chOff x="7513983" y="171907"/>
              <a:chExt cx="4739194" cy="4817536"/>
            </a:xfrm>
          </p:grpSpPr>
          <p:pic>
            <p:nvPicPr>
              <p:cNvPr id="10" name="Picture 9">
                <a:extLst>
                  <a:ext uri="{FF2B5EF4-FFF2-40B4-BE49-F238E27FC236}">
                    <a16:creationId xmlns:a16="http://schemas.microsoft.com/office/drawing/2014/main" id="{58429B35-2D3C-48AE-83B0-BB58D33B0553}"/>
                  </a:ext>
                </a:extLst>
              </p:cNvPr>
              <p:cNvPicPr/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513983" y="171907"/>
                <a:ext cx="4739194" cy="48175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1" name="Oval 10">
                <a:extLst>
                  <a:ext uri="{FF2B5EF4-FFF2-40B4-BE49-F238E27FC236}">
                    <a16:creationId xmlns:a16="http://schemas.microsoft.com/office/drawing/2014/main" id="{37D12A9C-249C-4703-8336-A1783118A30E}"/>
                  </a:ext>
                </a:extLst>
              </p:cNvPr>
              <p:cNvSpPr/>
              <p:nvPr/>
            </p:nvSpPr>
            <p:spPr>
              <a:xfrm>
                <a:off x="9183756" y="1956787"/>
                <a:ext cx="1331843" cy="1472213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b="1" dirty="0">
                    <a:solidFill>
                      <a:srgbClr val="000000"/>
                    </a:solidFill>
                    <a:effectLst/>
                    <a:latin typeface="Kokila" panose="020B0604020202020204" pitchFamily="34" charset="0"/>
                    <a:ea typeface="Times New Roman" panose="02020603050405020304" pitchFamily="18" charset="0"/>
                  </a:rPr>
                  <a:t>Every Mother and Child Counts </a:t>
                </a:r>
                <a:endParaRPr lang="en-US" b="1" dirty="0">
                  <a:effectLst/>
                  <a:latin typeface="Kokila" panose="020B0604020202020204" pitchFamily="34" charset="0"/>
                  <a:ea typeface="Times New Roman" panose="02020603050405020304" pitchFamily="18" charset="0"/>
                </a:endParaRPr>
              </a:p>
            </p:txBody>
          </p:sp>
        </p:grpSp>
      </p:grpSp>
      <p:pic>
        <p:nvPicPr>
          <p:cNvPr id="12" name="Picture 11">
            <a:extLst>
              <a:ext uri="{FF2B5EF4-FFF2-40B4-BE49-F238E27FC236}">
                <a16:creationId xmlns:a16="http://schemas.microsoft.com/office/drawing/2014/main" id="{8329D9CE-0926-46CE-98A5-743412D13F80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7864" y="1742476"/>
            <a:ext cx="1713074" cy="13883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654409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7CF8B490-8CFD-42CB-9A02-0EDC6F368A46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9939"/>
            <a:ext cx="1252331" cy="1112424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D5CB83EB-5D62-4400-9219-2ABDE0FEBA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4071" y="378292"/>
            <a:ext cx="10703858" cy="744071"/>
          </a:xfrm>
        </p:spPr>
        <p:txBody>
          <a:bodyPr/>
          <a:lstStyle/>
          <a:p>
            <a:pPr algn="ctr"/>
            <a:r>
              <a:rPr lang="en-US" b="1" dirty="0">
                <a:solidFill>
                  <a:srgbClr val="000000"/>
                </a:solidFill>
              </a:rPr>
              <a:t>Objectives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B1872576-D507-40A5-8DA4-D9F55D30CF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3718" y="1490716"/>
            <a:ext cx="10894456" cy="4986284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US" sz="3400" dirty="0"/>
              <a:t>By the end of session, the participants will be able to </a:t>
            </a:r>
          </a:p>
          <a:p>
            <a:pPr lvl="0"/>
            <a:r>
              <a:rPr lang="en-US" sz="3400" dirty="0"/>
              <a:t>describe the process of MPDSR in the hospitals,</a:t>
            </a:r>
          </a:p>
          <a:p>
            <a:pPr lvl="0"/>
            <a:r>
              <a:rPr lang="en-US" sz="3400" dirty="0"/>
              <a:t>identify the members of MPDSR Committee in the Hospital, District, Regional and National levels and</a:t>
            </a:r>
          </a:p>
          <a:p>
            <a:r>
              <a:rPr lang="en-US" sz="3400" dirty="0"/>
              <a:t>identify the roles and responsibilities of individuals and MPDSR Committee in the Hospital level MPDSR process.</a:t>
            </a:r>
          </a:p>
        </p:txBody>
      </p:sp>
    </p:spTree>
    <p:extLst>
      <p:ext uri="{BB962C8B-B14F-4D97-AF65-F5344CB8AC3E}">
        <p14:creationId xmlns:p14="http://schemas.microsoft.com/office/powerpoint/2010/main" val="10575058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7CF8B490-8CFD-42CB-9A02-0EDC6F368A46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9939"/>
            <a:ext cx="1252331" cy="1112424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8699DEE6-7D44-47FC-BB32-78154CB02B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3109" y="194115"/>
            <a:ext cx="10703858" cy="744071"/>
          </a:xfrm>
        </p:spPr>
        <p:txBody>
          <a:bodyPr/>
          <a:lstStyle/>
          <a:p>
            <a:pPr algn="ctr"/>
            <a:r>
              <a:rPr lang="en-US" b="1" dirty="0">
                <a:solidFill>
                  <a:srgbClr val="000000"/>
                </a:solidFill>
              </a:rPr>
              <a:t>Nepal MPDSR Process </a:t>
            </a:r>
          </a:p>
        </p:txBody>
      </p:sp>
      <p:graphicFrame>
        <p:nvGraphicFramePr>
          <p:cNvPr id="6" name="Content Placeholder 3">
            <a:extLst>
              <a:ext uri="{FF2B5EF4-FFF2-40B4-BE49-F238E27FC236}">
                <a16:creationId xmlns:a16="http://schemas.microsoft.com/office/drawing/2014/main" id="{818C9EE1-8E57-4261-96A8-B5C03135C74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5561875"/>
              </p:ext>
            </p:extLst>
          </p:nvPr>
        </p:nvGraphicFramePr>
        <p:xfrm>
          <a:off x="288758" y="1039851"/>
          <a:ext cx="11550316" cy="54572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0721189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7CF8B490-8CFD-42CB-9A02-0EDC6F368A46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9939"/>
            <a:ext cx="1252331" cy="1112424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2" name="Group 1">
            <a:extLst>
              <a:ext uri="{FF2B5EF4-FFF2-40B4-BE49-F238E27FC236}">
                <a16:creationId xmlns:a16="http://schemas.microsoft.com/office/drawing/2014/main" id="{7B47AF0B-C2AA-40B7-9802-858ADA17D052}"/>
              </a:ext>
            </a:extLst>
          </p:cNvPr>
          <p:cNvGrpSpPr/>
          <p:nvPr/>
        </p:nvGrpSpPr>
        <p:grpSpPr>
          <a:xfrm>
            <a:off x="152401" y="423922"/>
            <a:ext cx="11887200" cy="6072128"/>
            <a:chOff x="152401" y="423922"/>
            <a:chExt cx="11887200" cy="6072128"/>
          </a:xfrm>
        </p:grpSpPr>
        <p:graphicFrame>
          <p:nvGraphicFramePr>
            <p:cNvPr id="6" name="Content Placeholder 5">
              <a:extLst>
                <a:ext uri="{FF2B5EF4-FFF2-40B4-BE49-F238E27FC236}">
                  <a16:creationId xmlns:a16="http://schemas.microsoft.com/office/drawing/2014/main" id="{748A945E-4677-4C9A-9236-498F516FCBD6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2181254722"/>
                </p:ext>
              </p:extLst>
            </p:nvPr>
          </p:nvGraphicFramePr>
          <p:xfrm>
            <a:off x="152401" y="644478"/>
            <a:ext cx="11887200" cy="5830614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3" r:lo="rId4" r:qs="rId5" r:cs="rId6"/>
            </a:graphicData>
          </a:graphic>
        </p:graphicFrame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B2776BE5-7DB8-416C-B8D6-1C30DE252582}"/>
                </a:ext>
              </a:extLst>
            </p:cNvPr>
            <p:cNvSpPr/>
            <p:nvPr/>
          </p:nvSpPr>
          <p:spPr>
            <a:xfrm>
              <a:off x="5042653" y="2873968"/>
              <a:ext cx="1623847" cy="1609623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MPDSR</a:t>
              </a:r>
            </a:p>
          </p:txBody>
        </p:sp>
        <p:sp>
          <p:nvSpPr>
            <p:cNvPr id="8" name="Rounded Rectangle 16">
              <a:extLst>
                <a:ext uri="{FF2B5EF4-FFF2-40B4-BE49-F238E27FC236}">
                  <a16:creationId xmlns:a16="http://schemas.microsoft.com/office/drawing/2014/main" id="{191A61EA-C799-43C4-A285-508ACCD5D09C}"/>
                </a:ext>
              </a:extLst>
            </p:cNvPr>
            <p:cNvSpPr/>
            <p:nvPr/>
          </p:nvSpPr>
          <p:spPr>
            <a:xfrm rot="20090143">
              <a:off x="3377607" y="840048"/>
              <a:ext cx="1647812" cy="436506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rgbClr val="080808"/>
                  </a:solidFill>
                  <a:latin typeface="Calibri" pitchFamily="34" charset="0"/>
                  <a:cs typeface="Calibri" pitchFamily="34" charset="0"/>
                </a:rPr>
                <a:t>Identification</a:t>
              </a:r>
            </a:p>
          </p:txBody>
        </p:sp>
        <p:sp>
          <p:nvSpPr>
            <p:cNvPr id="9" name="Rounded Rectangle 19">
              <a:extLst>
                <a:ext uri="{FF2B5EF4-FFF2-40B4-BE49-F238E27FC236}">
                  <a16:creationId xmlns:a16="http://schemas.microsoft.com/office/drawing/2014/main" id="{B1AF6846-BA36-4C1F-80F5-B102CD40AB20}"/>
                </a:ext>
              </a:extLst>
            </p:cNvPr>
            <p:cNvSpPr/>
            <p:nvPr/>
          </p:nvSpPr>
          <p:spPr>
            <a:xfrm>
              <a:off x="2715289" y="5988386"/>
              <a:ext cx="2040013" cy="446453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rgbClr val="080808"/>
                  </a:solidFill>
                  <a:latin typeface="Calibri" pitchFamily="34" charset="0"/>
                  <a:cs typeface="Calibri" pitchFamily="34" charset="0"/>
                </a:rPr>
                <a:t>Death Review within 72 hours</a:t>
              </a:r>
            </a:p>
          </p:txBody>
        </p:sp>
        <p:sp>
          <p:nvSpPr>
            <p:cNvPr id="10" name="Rounded Rectangle 20">
              <a:extLst>
                <a:ext uri="{FF2B5EF4-FFF2-40B4-BE49-F238E27FC236}">
                  <a16:creationId xmlns:a16="http://schemas.microsoft.com/office/drawing/2014/main" id="{2A485268-3E18-4195-9F9A-292B51150EE6}"/>
                </a:ext>
              </a:extLst>
            </p:cNvPr>
            <p:cNvSpPr/>
            <p:nvPr/>
          </p:nvSpPr>
          <p:spPr>
            <a:xfrm>
              <a:off x="962668" y="4819538"/>
              <a:ext cx="1645870" cy="446453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rgbClr val="080808"/>
                  </a:solidFill>
                  <a:latin typeface="Calibri" pitchFamily="34" charset="0"/>
                  <a:cs typeface="Calibri" pitchFamily="34" charset="0"/>
                </a:rPr>
                <a:t>Response</a:t>
              </a:r>
            </a:p>
          </p:txBody>
        </p:sp>
        <p:pic>
          <p:nvPicPr>
            <p:cNvPr id="11" name="Picture 2" descr="http://previews.123rf.com/images/mocho1/mocho11312/mocho1131200001/24541025-Give-blood-blood-bag-and-drop-of-blood-Stock-Vector-donation.jpg">
              <a:extLst>
                <a:ext uri="{FF2B5EF4-FFF2-40B4-BE49-F238E27FC236}">
                  <a16:creationId xmlns:a16="http://schemas.microsoft.com/office/drawing/2014/main" id="{1755EE62-C3E5-44C6-9150-D400B7ED971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03838" y="4308021"/>
              <a:ext cx="1403130" cy="1284299"/>
            </a:xfrm>
            <a:prstGeom prst="ellipse">
              <a:avLst/>
            </a:prstGeom>
            <a:ln w="63500" cap="rnd">
              <a:solidFill>
                <a:schemeClr val="bg1"/>
              </a:solidFill>
            </a:ln>
            <a:effectLst>
              <a:outerShdw blurRad="381000" dist="292100" dir="5400000" sx="-80000" sy="-18000" rotWithShape="0">
                <a:srgbClr val="000000">
                  <a:alpha val="22000"/>
                </a:srgbClr>
              </a:outerShdw>
            </a:effectLst>
            <a:scene3d>
              <a:camera prst="orthographicFront"/>
              <a:lightRig rig="contrasting" dir="t">
                <a:rot lat="0" lon="0" rev="3000000"/>
              </a:lightRig>
            </a:scene3d>
            <a:sp3d contourW="7620">
              <a:bevelT w="95250" h="31750"/>
              <a:contourClr>
                <a:srgbClr val="333333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" name="Picture 2" descr="https://encrypted-tbn2.gstatic.com/images?q=tbn:ANd9GcSa9H8V_DpHAMrHFfErM1CCN4gMacAadQZ7wBvWaLmpdIE86zmhWw">
              <a:extLst>
                <a:ext uri="{FF2B5EF4-FFF2-40B4-BE49-F238E27FC236}">
                  <a16:creationId xmlns:a16="http://schemas.microsoft.com/office/drawing/2014/main" id="{FA3D1E40-32DA-4822-A7AB-DEB693D4C88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07068" y="4950824"/>
              <a:ext cx="1436634" cy="1545226"/>
            </a:xfrm>
            <a:prstGeom prst="ellipse">
              <a:avLst/>
            </a:prstGeom>
            <a:ln w="63500" cap="rnd">
              <a:solidFill>
                <a:schemeClr val="bg1"/>
              </a:solidFill>
            </a:ln>
            <a:effectLst>
              <a:outerShdw blurRad="381000" dist="292100" dir="5400000" sx="-80000" sy="-18000" rotWithShape="0">
                <a:srgbClr val="000000">
                  <a:alpha val="22000"/>
                </a:srgbClr>
              </a:outerShdw>
            </a:effectLst>
            <a:scene3d>
              <a:camera prst="orthographicFront"/>
              <a:lightRig rig="contrasting" dir="t">
                <a:rot lat="0" lon="0" rev="3000000"/>
              </a:lightRig>
            </a:scene3d>
            <a:sp3d contourW="7620">
              <a:bevelT w="95250" h="31750"/>
              <a:contourClr>
                <a:srgbClr val="333333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" name="Picture 4" descr="Remains of person in the morgue, horizontal - stock photo">
              <a:extLst>
                <a:ext uri="{FF2B5EF4-FFF2-40B4-BE49-F238E27FC236}">
                  <a16:creationId xmlns:a16="http://schemas.microsoft.com/office/drawing/2014/main" id="{2F113ECC-DFD4-4D94-863B-9CAD3D941F9D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9396" b="6791"/>
            <a:stretch/>
          </p:blipFill>
          <p:spPr bwMode="auto">
            <a:xfrm>
              <a:off x="3276602" y="1776980"/>
              <a:ext cx="1553877" cy="1461519"/>
            </a:xfrm>
            <a:prstGeom prst="ellipse">
              <a:avLst/>
            </a:prstGeom>
            <a:ln w="63500" cap="rnd">
              <a:solidFill>
                <a:schemeClr val="bg1"/>
              </a:solidFill>
            </a:ln>
            <a:effectLst>
              <a:outerShdw blurRad="381000" dist="292100" dir="5400000" sx="-80000" sy="-18000" rotWithShape="0">
                <a:srgbClr val="000000">
                  <a:alpha val="22000"/>
                </a:srgbClr>
              </a:outerShdw>
            </a:effectLst>
            <a:scene3d>
              <a:camera prst="orthographicFront"/>
              <a:lightRig rig="contrasting" dir="t">
                <a:rot lat="0" lon="0" rev="3000000"/>
              </a:lightRig>
            </a:scene3d>
            <a:sp3d contourW="7620">
              <a:bevelT w="95250" h="31750"/>
              <a:contourClr>
                <a:srgbClr val="333333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4" name="Picture 6" descr="https://encrypted-tbn0.gstatic.com/images?q=tbn:ANd9GcR6gPlmMuXgC2DtKSRLUIYyYnLK_VSSruyYScqCLS2NJZ6OVPi5eg">
              <a:extLst>
                <a:ext uri="{FF2B5EF4-FFF2-40B4-BE49-F238E27FC236}">
                  <a16:creationId xmlns:a16="http://schemas.microsoft.com/office/drawing/2014/main" id="{C7C00599-0646-4E3D-BCC5-4441C0A2D773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111" b="9991"/>
            <a:stretch/>
          </p:blipFill>
          <p:spPr bwMode="auto">
            <a:xfrm>
              <a:off x="7109158" y="3855634"/>
              <a:ext cx="1563220" cy="1611716"/>
            </a:xfrm>
            <a:prstGeom prst="ellipse">
              <a:avLst/>
            </a:prstGeom>
            <a:ln w="63500" cap="rnd">
              <a:solidFill>
                <a:schemeClr val="bg1"/>
              </a:solidFill>
            </a:ln>
            <a:effectLst>
              <a:outerShdw blurRad="381000" dist="292100" dir="5400000" sx="-80000" sy="-18000" rotWithShape="0">
                <a:srgbClr val="000000">
                  <a:alpha val="22000"/>
                </a:srgbClr>
              </a:outerShdw>
            </a:effectLst>
            <a:scene3d>
              <a:camera prst="orthographicFront"/>
              <a:lightRig rig="contrasting" dir="t">
                <a:rot lat="0" lon="0" rev="3000000"/>
              </a:lightRig>
            </a:scene3d>
            <a:sp3d contourW="7620">
              <a:bevelT w="95250" h="31750"/>
              <a:contourClr>
                <a:srgbClr val="333333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5" name="Rounded Rectangle 30">
              <a:extLst>
                <a:ext uri="{FF2B5EF4-FFF2-40B4-BE49-F238E27FC236}">
                  <a16:creationId xmlns:a16="http://schemas.microsoft.com/office/drawing/2014/main" id="{88EAFF68-E0C4-44A3-B2DA-B2A80EEAAD05}"/>
                </a:ext>
              </a:extLst>
            </p:cNvPr>
            <p:cNvSpPr/>
            <p:nvPr/>
          </p:nvSpPr>
          <p:spPr>
            <a:xfrm>
              <a:off x="8230582" y="5523781"/>
              <a:ext cx="2138837" cy="446453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rgbClr val="080808"/>
                  </a:solidFill>
                  <a:latin typeface="Calibri" pitchFamily="34" charset="0"/>
                  <a:cs typeface="Calibri" pitchFamily="34" charset="0"/>
                </a:rPr>
                <a:t>Cause assignment</a:t>
              </a:r>
            </a:p>
          </p:txBody>
        </p:sp>
        <p:pic>
          <p:nvPicPr>
            <p:cNvPr id="16" name="Picture 15">
              <a:extLst>
                <a:ext uri="{FF2B5EF4-FFF2-40B4-BE49-F238E27FC236}">
                  <a16:creationId xmlns:a16="http://schemas.microsoft.com/office/drawing/2014/main" id="{940CD687-F039-47E8-96D4-368479FEFEAA}"/>
                </a:ext>
              </a:extLst>
            </p:cNvPr>
            <p:cNvPicPr/>
            <p:nvPr/>
          </p:nvPicPr>
          <p:blipFill rotWithShape="1">
            <a:blip r:embed="rId12" cstate="print"/>
            <a:srcRect l="9929" r="13272"/>
            <a:stretch/>
          </p:blipFill>
          <p:spPr>
            <a:xfrm>
              <a:off x="5799200" y="666751"/>
              <a:ext cx="792101" cy="1401846"/>
            </a:xfrm>
            <a:prstGeom prst="ellipse">
              <a:avLst/>
            </a:prstGeom>
            <a:ln w="63500" cap="rnd">
              <a:solidFill>
                <a:schemeClr val="bg1"/>
              </a:solidFill>
            </a:ln>
            <a:effectLst>
              <a:outerShdw blurRad="381000" dist="292100" dir="5400000" sx="-80000" sy="-18000" rotWithShape="0">
                <a:srgbClr val="000000">
                  <a:alpha val="22000"/>
                </a:srgbClr>
              </a:outerShdw>
            </a:effectLst>
            <a:scene3d>
              <a:camera prst="orthographicFront"/>
              <a:lightRig rig="contrasting" dir="t">
                <a:rot lat="0" lon="0" rev="3000000"/>
              </a:lightRig>
            </a:scene3d>
            <a:sp3d contourW="7620">
              <a:bevelT w="95250" h="31750"/>
              <a:contourClr>
                <a:srgbClr val="333333"/>
              </a:contourClr>
            </a:sp3d>
          </p:spPr>
        </p:pic>
        <p:sp>
          <p:nvSpPr>
            <p:cNvPr id="17" name="Rounded Rectangle 36">
              <a:extLst>
                <a:ext uri="{FF2B5EF4-FFF2-40B4-BE49-F238E27FC236}">
                  <a16:creationId xmlns:a16="http://schemas.microsoft.com/office/drawing/2014/main" id="{6DD52E3A-0DB5-4F55-94FB-0C46AFF8D230}"/>
                </a:ext>
              </a:extLst>
            </p:cNvPr>
            <p:cNvSpPr/>
            <p:nvPr/>
          </p:nvSpPr>
          <p:spPr>
            <a:xfrm>
              <a:off x="8705850" y="423922"/>
              <a:ext cx="2647950" cy="1200150"/>
            </a:xfrm>
            <a:prstGeom prst="round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/>
                <a:t>Hospital Based MDSR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04539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7CF8B490-8CFD-42CB-9A02-0EDC6F368A46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9939"/>
            <a:ext cx="1252331" cy="1112424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5" name="Content Placeholder 5">
            <a:extLst>
              <a:ext uri="{FF2B5EF4-FFF2-40B4-BE49-F238E27FC236}">
                <a16:creationId xmlns:a16="http://schemas.microsoft.com/office/drawing/2014/main" id="{4853916F-526E-404A-9554-9C9792920B5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30552323"/>
              </p:ext>
            </p:extLst>
          </p:nvPr>
        </p:nvGraphicFramePr>
        <p:xfrm>
          <a:off x="152401" y="646387"/>
          <a:ext cx="11887200" cy="58306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6" name="Group 32">
            <a:extLst>
              <a:ext uri="{FF2B5EF4-FFF2-40B4-BE49-F238E27FC236}">
                <a16:creationId xmlns:a16="http://schemas.microsoft.com/office/drawing/2014/main" id="{152BAA40-840C-4B5C-8451-86F4EE498D7E}"/>
              </a:ext>
            </a:extLst>
          </p:cNvPr>
          <p:cNvGrpSpPr/>
          <p:nvPr/>
        </p:nvGrpSpPr>
        <p:grpSpPr>
          <a:xfrm rot="5400000">
            <a:off x="4593097" y="5411255"/>
            <a:ext cx="491206" cy="416990"/>
            <a:chOff x="7469291" y="2666556"/>
            <a:chExt cx="491206" cy="416990"/>
          </a:xfrm>
        </p:grpSpPr>
        <p:sp>
          <p:nvSpPr>
            <p:cNvPr id="7" name="Right Arrow 33">
              <a:extLst>
                <a:ext uri="{FF2B5EF4-FFF2-40B4-BE49-F238E27FC236}">
                  <a16:creationId xmlns:a16="http://schemas.microsoft.com/office/drawing/2014/main" id="{5CA5296F-7D26-4A94-9011-6980A860AA7C}"/>
                </a:ext>
              </a:extLst>
            </p:cNvPr>
            <p:cNvSpPr/>
            <p:nvPr/>
          </p:nvSpPr>
          <p:spPr>
            <a:xfrm rot="5400000">
              <a:off x="7506399" y="2629448"/>
              <a:ext cx="416990" cy="491206"/>
            </a:xfrm>
            <a:prstGeom prst="rightArrow">
              <a:avLst>
                <a:gd name="adj1" fmla="val 60000"/>
                <a:gd name="adj2" fmla="val 50000"/>
              </a:avLst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1867913"/>
                <a:satOff val="4427"/>
                <a:lumOff val="-2549"/>
                <a:alphaOff val="0"/>
              </a:schemeClr>
            </a:fillRef>
            <a:effectRef idx="0">
              <a:schemeClr val="accent2">
                <a:hueOff val="1867913"/>
                <a:satOff val="4427"/>
                <a:lumOff val="-2549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Right Arrow 4">
              <a:extLst>
                <a:ext uri="{FF2B5EF4-FFF2-40B4-BE49-F238E27FC236}">
                  <a16:creationId xmlns:a16="http://schemas.microsoft.com/office/drawing/2014/main" id="{401E5091-B515-4633-A0BC-9AEAAA31C17D}"/>
                </a:ext>
              </a:extLst>
            </p:cNvPr>
            <p:cNvSpPr/>
            <p:nvPr/>
          </p:nvSpPr>
          <p:spPr>
            <a:xfrm rot="5400000">
              <a:off x="7568948" y="2665141"/>
              <a:ext cx="291893" cy="29472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2100" kern="1200"/>
            </a:p>
          </p:txBody>
        </p:sp>
      </p:grpSp>
      <p:sp>
        <p:nvSpPr>
          <p:cNvPr id="9" name="Oval 8">
            <a:extLst>
              <a:ext uri="{FF2B5EF4-FFF2-40B4-BE49-F238E27FC236}">
                <a16:creationId xmlns:a16="http://schemas.microsoft.com/office/drawing/2014/main" id="{9C566CD1-6016-49B3-8A82-960D6614C91F}"/>
              </a:ext>
            </a:extLst>
          </p:cNvPr>
          <p:cNvSpPr/>
          <p:nvPr/>
        </p:nvSpPr>
        <p:spPr>
          <a:xfrm>
            <a:off x="5042653" y="2992193"/>
            <a:ext cx="1623847" cy="1609623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MPDSR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B8B1F17A-87C8-44C6-A874-7CB3D48001E5}"/>
              </a:ext>
            </a:extLst>
          </p:cNvPr>
          <p:cNvGrpSpPr/>
          <p:nvPr/>
        </p:nvGrpSpPr>
        <p:grpSpPr>
          <a:xfrm>
            <a:off x="962666" y="628650"/>
            <a:ext cx="10467334" cy="5948653"/>
            <a:chOff x="962666" y="628650"/>
            <a:chExt cx="10467334" cy="5948653"/>
          </a:xfrm>
        </p:grpSpPr>
        <p:sp>
          <p:nvSpPr>
            <p:cNvPr id="10" name="Rounded Rectangle 16">
              <a:extLst>
                <a:ext uri="{FF2B5EF4-FFF2-40B4-BE49-F238E27FC236}">
                  <a16:creationId xmlns:a16="http://schemas.microsoft.com/office/drawing/2014/main" id="{C737515B-6CF8-4080-94E1-E86F8AA71692}"/>
                </a:ext>
              </a:extLst>
            </p:cNvPr>
            <p:cNvSpPr/>
            <p:nvPr/>
          </p:nvSpPr>
          <p:spPr>
            <a:xfrm rot="20090143">
              <a:off x="3377610" y="958273"/>
              <a:ext cx="1647812" cy="436506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rgbClr val="080808"/>
                  </a:solidFill>
                  <a:latin typeface="Calibri" pitchFamily="34" charset="0"/>
                  <a:cs typeface="Calibri" pitchFamily="34" charset="0"/>
                </a:rPr>
                <a:t>Identification</a:t>
              </a:r>
            </a:p>
          </p:txBody>
        </p:sp>
        <p:sp>
          <p:nvSpPr>
            <p:cNvPr id="11" name="Rounded Rectangle 19">
              <a:extLst>
                <a:ext uri="{FF2B5EF4-FFF2-40B4-BE49-F238E27FC236}">
                  <a16:creationId xmlns:a16="http://schemas.microsoft.com/office/drawing/2014/main" id="{5C7A5189-2B8A-432E-9E9A-663F825B172B}"/>
                </a:ext>
              </a:extLst>
            </p:cNvPr>
            <p:cNvSpPr/>
            <p:nvPr/>
          </p:nvSpPr>
          <p:spPr>
            <a:xfrm>
              <a:off x="2715288" y="6069639"/>
              <a:ext cx="2040013" cy="446453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rgbClr val="080808"/>
                  </a:solidFill>
                  <a:latin typeface="Calibri" pitchFamily="34" charset="0"/>
                  <a:cs typeface="Calibri" pitchFamily="34" charset="0"/>
                </a:rPr>
                <a:t>Death Review monthly</a:t>
              </a:r>
            </a:p>
          </p:txBody>
        </p:sp>
        <p:sp>
          <p:nvSpPr>
            <p:cNvPr id="12" name="Rounded Rectangle 20">
              <a:extLst>
                <a:ext uri="{FF2B5EF4-FFF2-40B4-BE49-F238E27FC236}">
                  <a16:creationId xmlns:a16="http://schemas.microsoft.com/office/drawing/2014/main" id="{17498C26-00A0-4ED6-9693-4014CF72F960}"/>
                </a:ext>
              </a:extLst>
            </p:cNvPr>
            <p:cNvSpPr/>
            <p:nvPr/>
          </p:nvSpPr>
          <p:spPr>
            <a:xfrm>
              <a:off x="962666" y="4900791"/>
              <a:ext cx="1645870" cy="446453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rgbClr val="080808"/>
                  </a:solidFill>
                  <a:latin typeface="Calibri" pitchFamily="34" charset="0"/>
                  <a:cs typeface="Calibri" pitchFamily="34" charset="0"/>
                </a:rPr>
                <a:t>Response</a:t>
              </a:r>
            </a:p>
          </p:txBody>
        </p:sp>
        <p:sp>
          <p:nvSpPr>
            <p:cNvPr id="13" name="Rounded Rectangle 21">
              <a:extLst>
                <a:ext uri="{FF2B5EF4-FFF2-40B4-BE49-F238E27FC236}">
                  <a16:creationId xmlns:a16="http://schemas.microsoft.com/office/drawing/2014/main" id="{1EEF7196-5059-4923-A108-F5AA6EBD4222}"/>
                </a:ext>
              </a:extLst>
            </p:cNvPr>
            <p:cNvSpPr/>
            <p:nvPr/>
          </p:nvSpPr>
          <p:spPr>
            <a:xfrm>
              <a:off x="8900948" y="4577036"/>
              <a:ext cx="2529052" cy="85358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rgbClr val="080808"/>
                  </a:solidFill>
                  <a:cs typeface="Calibri" pitchFamily="34" charset="0"/>
                </a:rPr>
                <a:t>Summarize PDR in PDR Summary form monthly</a:t>
              </a:r>
            </a:p>
          </p:txBody>
        </p:sp>
        <p:pic>
          <p:nvPicPr>
            <p:cNvPr id="14" name="Picture 2" descr="http://previews.123rf.com/images/mocho1/mocho11312/mocho1131200001/24541025-Give-blood-blood-bag-and-drop-of-blood-Stock-Vector-donation.jpg">
              <a:extLst>
                <a:ext uri="{FF2B5EF4-FFF2-40B4-BE49-F238E27FC236}">
                  <a16:creationId xmlns:a16="http://schemas.microsoft.com/office/drawing/2014/main" id="{DC9AF5BD-22ED-4086-BE6D-5346BF71C4A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5561" y="4258641"/>
              <a:ext cx="1403130" cy="1284299"/>
            </a:xfrm>
            <a:prstGeom prst="ellipse">
              <a:avLst/>
            </a:prstGeom>
            <a:ln w="63500" cap="rnd">
              <a:solidFill>
                <a:schemeClr val="bg1"/>
              </a:solidFill>
            </a:ln>
            <a:effectLst>
              <a:outerShdw blurRad="381000" dist="292100" dir="5400000" sx="-80000" sy="-18000" rotWithShape="0">
                <a:srgbClr val="000000">
                  <a:alpha val="22000"/>
                </a:srgbClr>
              </a:outerShdw>
            </a:effectLst>
            <a:scene3d>
              <a:camera prst="orthographicFront"/>
              <a:lightRig rig="contrasting" dir="t">
                <a:rot lat="0" lon="0" rev="3000000"/>
              </a:lightRig>
            </a:scene3d>
            <a:sp3d contourW="7620">
              <a:bevelT w="95250" h="31750"/>
              <a:contourClr>
                <a:srgbClr val="333333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5" name="Picture 2" descr="https://encrypted-tbn2.gstatic.com/images?q=tbn:ANd9GcSa9H8V_DpHAMrHFfErM1CCN4gMacAadQZ7wBvWaLmpdIE86zmhWw">
              <a:extLst>
                <a:ext uri="{FF2B5EF4-FFF2-40B4-BE49-F238E27FC236}">
                  <a16:creationId xmlns:a16="http://schemas.microsoft.com/office/drawing/2014/main" id="{41A6606E-9014-46D7-B782-E6AD7B5EF33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07067" y="5032077"/>
              <a:ext cx="1436634" cy="1545226"/>
            </a:xfrm>
            <a:prstGeom prst="ellipse">
              <a:avLst/>
            </a:prstGeom>
            <a:ln w="63500" cap="rnd">
              <a:solidFill>
                <a:schemeClr val="bg1"/>
              </a:solidFill>
            </a:ln>
            <a:effectLst>
              <a:outerShdw blurRad="381000" dist="292100" dir="5400000" sx="-80000" sy="-18000" rotWithShape="0">
                <a:srgbClr val="000000">
                  <a:alpha val="22000"/>
                </a:srgbClr>
              </a:outerShdw>
            </a:effectLst>
            <a:scene3d>
              <a:camera prst="orthographicFront"/>
              <a:lightRig rig="contrasting" dir="t">
                <a:rot lat="0" lon="0" rev="3000000"/>
              </a:lightRig>
            </a:scene3d>
            <a:sp3d contourW="7620">
              <a:bevelT w="95250" h="31750"/>
              <a:contourClr>
                <a:srgbClr val="333333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6" name="Picture 4" descr="Remains of person in the morgue, horizontal - stock photo">
              <a:extLst>
                <a:ext uri="{FF2B5EF4-FFF2-40B4-BE49-F238E27FC236}">
                  <a16:creationId xmlns:a16="http://schemas.microsoft.com/office/drawing/2014/main" id="{FE40B3CA-D3FA-461A-A7E8-66D1DC4F562A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9396" b="6791"/>
            <a:stretch/>
          </p:blipFill>
          <p:spPr bwMode="auto">
            <a:xfrm>
              <a:off x="3392186" y="1799259"/>
              <a:ext cx="1553877" cy="1461519"/>
            </a:xfrm>
            <a:prstGeom prst="ellipse">
              <a:avLst/>
            </a:prstGeom>
            <a:ln w="63500" cap="rnd">
              <a:solidFill>
                <a:schemeClr val="bg1"/>
              </a:solidFill>
            </a:ln>
            <a:effectLst>
              <a:outerShdw blurRad="381000" dist="292100" dir="5400000" sx="-80000" sy="-18000" rotWithShape="0">
                <a:srgbClr val="000000">
                  <a:alpha val="22000"/>
                </a:srgbClr>
              </a:outerShdw>
            </a:effectLst>
            <a:scene3d>
              <a:camera prst="orthographicFront"/>
              <a:lightRig rig="contrasting" dir="t">
                <a:rot lat="0" lon="0" rev="3000000"/>
              </a:lightRig>
            </a:scene3d>
            <a:sp3d contourW="7620">
              <a:bevelT w="95250" h="31750"/>
              <a:contourClr>
                <a:srgbClr val="333333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7" name="Picture 6" descr="https://encrypted-tbn0.gstatic.com/images?q=tbn:ANd9GcR6gPlmMuXgC2DtKSRLUIYyYnLK_VSSruyYScqCLS2NJZ6OVPi5eg">
              <a:extLst>
                <a:ext uri="{FF2B5EF4-FFF2-40B4-BE49-F238E27FC236}">
                  <a16:creationId xmlns:a16="http://schemas.microsoft.com/office/drawing/2014/main" id="{B8C368E7-8E84-49FF-BC9D-4C0FEB88495D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111" b="9991"/>
            <a:stretch/>
          </p:blipFill>
          <p:spPr bwMode="auto">
            <a:xfrm>
              <a:off x="7109157" y="3855634"/>
              <a:ext cx="1563220" cy="1611716"/>
            </a:xfrm>
            <a:prstGeom prst="ellipse">
              <a:avLst/>
            </a:prstGeom>
            <a:ln w="63500" cap="rnd">
              <a:solidFill>
                <a:schemeClr val="bg1"/>
              </a:solidFill>
            </a:ln>
            <a:effectLst>
              <a:outerShdw blurRad="381000" dist="292100" dir="5400000" sx="-80000" sy="-18000" rotWithShape="0">
                <a:srgbClr val="000000">
                  <a:alpha val="22000"/>
                </a:srgbClr>
              </a:outerShdw>
            </a:effectLst>
            <a:scene3d>
              <a:camera prst="orthographicFront"/>
              <a:lightRig rig="contrasting" dir="t">
                <a:rot lat="0" lon="0" rev="3000000"/>
              </a:lightRig>
            </a:scene3d>
            <a:sp3d contourW="7620">
              <a:bevelT w="95250" h="31750"/>
              <a:contourClr>
                <a:srgbClr val="333333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8" name="Rounded Rectangle 30">
              <a:extLst>
                <a:ext uri="{FF2B5EF4-FFF2-40B4-BE49-F238E27FC236}">
                  <a16:creationId xmlns:a16="http://schemas.microsoft.com/office/drawing/2014/main" id="{AA08B788-A88C-4280-B262-BAFEB5037B88}"/>
                </a:ext>
              </a:extLst>
            </p:cNvPr>
            <p:cNvSpPr/>
            <p:nvPr/>
          </p:nvSpPr>
          <p:spPr>
            <a:xfrm>
              <a:off x="8945631" y="3595354"/>
              <a:ext cx="2138837" cy="446453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rgbClr val="080808"/>
                  </a:solidFill>
                  <a:latin typeface="Calibri" pitchFamily="34" charset="0"/>
                  <a:cs typeface="Calibri" pitchFamily="34" charset="0"/>
                </a:rPr>
                <a:t>Cause of death assignment</a:t>
              </a:r>
            </a:p>
          </p:txBody>
        </p:sp>
        <p:pic>
          <p:nvPicPr>
            <p:cNvPr id="19" name="Picture 18">
              <a:extLst>
                <a:ext uri="{FF2B5EF4-FFF2-40B4-BE49-F238E27FC236}">
                  <a16:creationId xmlns:a16="http://schemas.microsoft.com/office/drawing/2014/main" id="{B36E1996-EFD1-42BF-8786-294958D6A989}"/>
                </a:ext>
              </a:extLst>
            </p:cNvPr>
            <p:cNvPicPr/>
            <p:nvPr/>
          </p:nvPicPr>
          <p:blipFill rotWithShape="1">
            <a:blip r:embed="rId12" cstate="print"/>
            <a:srcRect l="9929" r="13272"/>
            <a:stretch/>
          </p:blipFill>
          <p:spPr>
            <a:xfrm>
              <a:off x="5763267" y="741306"/>
              <a:ext cx="792101" cy="1401846"/>
            </a:xfrm>
            <a:prstGeom prst="ellipse">
              <a:avLst/>
            </a:prstGeom>
            <a:ln w="63500" cap="rnd">
              <a:solidFill>
                <a:schemeClr val="bg1"/>
              </a:solidFill>
            </a:ln>
            <a:effectLst>
              <a:outerShdw blurRad="381000" dist="292100" dir="5400000" sx="-80000" sy="-18000" rotWithShape="0">
                <a:srgbClr val="000000">
                  <a:alpha val="22000"/>
                </a:srgbClr>
              </a:outerShdw>
            </a:effectLst>
            <a:scene3d>
              <a:camera prst="orthographicFront"/>
              <a:lightRig rig="contrasting" dir="t">
                <a:rot lat="0" lon="0" rev="3000000"/>
              </a:lightRig>
            </a:scene3d>
            <a:sp3d contourW="7620">
              <a:bevelT w="95250" h="31750"/>
              <a:contourClr>
                <a:srgbClr val="333333"/>
              </a:contourClr>
            </a:sp3d>
          </p:spPr>
        </p:pic>
        <p:sp>
          <p:nvSpPr>
            <p:cNvPr id="20" name="Rounded Rectangle 36">
              <a:extLst>
                <a:ext uri="{FF2B5EF4-FFF2-40B4-BE49-F238E27FC236}">
                  <a16:creationId xmlns:a16="http://schemas.microsoft.com/office/drawing/2014/main" id="{30D65492-D990-4F20-A59A-CDF5A1D7A8C6}"/>
                </a:ext>
              </a:extLst>
            </p:cNvPr>
            <p:cNvSpPr/>
            <p:nvPr/>
          </p:nvSpPr>
          <p:spPr>
            <a:xfrm>
              <a:off x="8591550" y="628650"/>
              <a:ext cx="2647950" cy="1200150"/>
            </a:xfrm>
            <a:prstGeom prst="round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/>
                <a:t>Hospital Based PDSR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495198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91A109-56E9-4FFF-BE25-6AA3D0D5A2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2330" y="215279"/>
            <a:ext cx="10101470" cy="907084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en-US" b="1" dirty="0"/>
              <a:t>MPDSR Committee at Hospitals</a:t>
            </a:r>
            <a:br>
              <a:rPr lang="en-US" b="1" dirty="0"/>
            </a:br>
            <a:r>
              <a:rPr lang="en-US" sz="3100" b="1" dirty="0"/>
              <a:t>(With OBGYN and Pediatric Department)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0650F1-D933-4F41-A625-ADF2F0CF9E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27702"/>
            <a:ext cx="10768584" cy="5121865"/>
          </a:xfrm>
          <a:ln>
            <a:solidFill>
              <a:schemeClr val="tx1"/>
            </a:solidFill>
          </a:ln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1. Chairman, Hospital Management Committee			 - Patron</a:t>
            </a:r>
          </a:p>
          <a:p>
            <a:pPr marL="0" indent="0">
              <a:buNone/>
            </a:pPr>
            <a:r>
              <a:rPr lang="en-US" dirty="0"/>
              <a:t>2. Head of Hospital (Director / </a:t>
            </a:r>
            <a:r>
              <a:rPr lang="en-US" dirty="0" err="1"/>
              <a:t>MeSu</a:t>
            </a:r>
            <a:r>
              <a:rPr lang="en-US" dirty="0"/>
              <a:t>)				 - Chairman</a:t>
            </a:r>
          </a:p>
          <a:p>
            <a:pPr marL="0" indent="0">
              <a:buNone/>
            </a:pPr>
            <a:r>
              <a:rPr lang="en-US" dirty="0"/>
              <a:t>3.Head, OBGYN Department 					- Member</a:t>
            </a:r>
          </a:p>
          <a:p>
            <a:pPr marL="0" indent="0">
              <a:buNone/>
            </a:pPr>
            <a:r>
              <a:rPr lang="en-US" dirty="0"/>
              <a:t>4. Head, Pediatrics Department 					– Member</a:t>
            </a:r>
          </a:p>
          <a:p>
            <a:pPr marL="0" indent="0">
              <a:buNone/>
            </a:pPr>
            <a:r>
              <a:rPr lang="en-US" dirty="0"/>
              <a:t>5. Nursing Incharge, Pediatric ward / NICU 			– Member</a:t>
            </a:r>
          </a:p>
          <a:p>
            <a:pPr marL="0" indent="0">
              <a:buNone/>
            </a:pPr>
            <a:r>
              <a:rPr lang="en-US" dirty="0"/>
              <a:t>6. Nursing head, Matron 						– Member</a:t>
            </a:r>
          </a:p>
          <a:p>
            <a:pPr marL="0" indent="0">
              <a:buNone/>
            </a:pPr>
            <a:r>
              <a:rPr lang="en-US" dirty="0"/>
              <a:t>7. Health  section chief of local level where the hospital is located </a:t>
            </a:r>
          </a:p>
          <a:p>
            <a:pPr marL="0" indent="0">
              <a:buNone/>
            </a:pPr>
            <a:r>
              <a:rPr lang="en-US" dirty="0"/>
              <a:t>     (In case of Private hospital / Medical colleges) 		– Member</a:t>
            </a:r>
          </a:p>
          <a:p>
            <a:pPr marL="0" indent="0">
              <a:buNone/>
            </a:pPr>
            <a:r>
              <a:rPr lang="en-US" dirty="0"/>
              <a:t>8. PHN / SM Focal person from Health Office 			– Member</a:t>
            </a:r>
          </a:p>
          <a:p>
            <a:pPr marL="0" indent="0">
              <a:buNone/>
            </a:pPr>
            <a:r>
              <a:rPr lang="en-US" dirty="0"/>
              <a:t>9. Medical Recorder 						– Member</a:t>
            </a:r>
          </a:p>
          <a:p>
            <a:pPr marL="0" indent="0">
              <a:buNone/>
            </a:pPr>
            <a:r>
              <a:rPr lang="en-US" dirty="0"/>
              <a:t>10. Maternity ward / Labour room incharge 			– Member secretary</a:t>
            </a:r>
          </a:p>
          <a:p>
            <a:pPr marL="0" indent="0">
              <a:buNone/>
            </a:pPr>
            <a:r>
              <a:rPr lang="en-US" dirty="0"/>
              <a:t>11. Invitee members – to be nominated by the committee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CF8B490-8CFD-42CB-9A02-0EDC6F368A46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9939"/>
            <a:ext cx="1252331" cy="111242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091140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91A109-56E9-4FFF-BE25-6AA3D0D5A2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15279"/>
            <a:ext cx="10515600" cy="907084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en-US" b="1" dirty="0"/>
              <a:t>MPDSR Committee at Hospitals</a:t>
            </a:r>
            <a:br>
              <a:rPr lang="en-US" b="1" dirty="0"/>
            </a:br>
            <a:r>
              <a:rPr lang="en-US" sz="3100" b="1" dirty="0"/>
              <a:t>(</a:t>
            </a:r>
            <a:r>
              <a:rPr lang="en-US" sz="3100" b="1" u="sng" dirty="0"/>
              <a:t>WITHOUT</a:t>
            </a:r>
            <a:r>
              <a:rPr lang="en-US" sz="3100" b="1" dirty="0"/>
              <a:t> OBGYN and Pediatric Department)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0650F1-D933-4F41-A625-ADF2F0CF9E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27703"/>
            <a:ext cx="10515600" cy="4849260"/>
          </a:xfrm>
          <a:ln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1. Chairman, Hospital Management Committee 		- Patron</a:t>
            </a:r>
          </a:p>
          <a:p>
            <a:pPr marL="0" indent="0">
              <a:buNone/>
            </a:pPr>
            <a:r>
              <a:rPr lang="en-US" dirty="0"/>
              <a:t>2. Head of Hospital (Director / </a:t>
            </a:r>
            <a:r>
              <a:rPr lang="en-US" dirty="0" err="1"/>
              <a:t>MeSu</a:t>
            </a:r>
            <a:r>
              <a:rPr lang="en-US" dirty="0"/>
              <a:t>) 				- Chairman</a:t>
            </a:r>
          </a:p>
          <a:p>
            <a:pPr marL="0" indent="0">
              <a:buNone/>
            </a:pPr>
            <a:r>
              <a:rPr lang="en-US" dirty="0"/>
              <a:t>3. OBGYN Related Dr 						- Member</a:t>
            </a:r>
          </a:p>
          <a:p>
            <a:pPr marL="0" indent="0">
              <a:buNone/>
            </a:pPr>
            <a:r>
              <a:rPr lang="en-US" dirty="0"/>
              <a:t>4. Pediatrics Related Dr 						– Member</a:t>
            </a:r>
          </a:p>
          <a:p>
            <a:pPr marL="0" indent="0">
              <a:buNone/>
            </a:pPr>
            <a:r>
              <a:rPr lang="en-US" dirty="0"/>
              <a:t>5. Health office Head of local level where the hospital </a:t>
            </a:r>
          </a:p>
          <a:p>
            <a:pPr marL="0" indent="0">
              <a:buNone/>
            </a:pPr>
            <a:r>
              <a:rPr lang="en-US" dirty="0"/>
              <a:t>     is located (In case of Private hospital) 			– Member</a:t>
            </a:r>
          </a:p>
          <a:p>
            <a:pPr marL="0" indent="0">
              <a:buNone/>
            </a:pPr>
            <a:r>
              <a:rPr lang="en-US" dirty="0"/>
              <a:t>6. PHN / SM Focal person from Health Office 		– Member</a:t>
            </a:r>
          </a:p>
          <a:p>
            <a:pPr marL="0" indent="0">
              <a:buNone/>
            </a:pPr>
            <a:r>
              <a:rPr lang="en-US" dirty="0"/>
              <a:t>7. Medical Recorder		 		</a:t>
            </a:r>
            <a:r>
              <a:rPr lang="en-US"/>
              <a:t>		– </a:t>
            </a:r>
            <a:r>
              <a:rPr lang="en-US" dirty="0"/>
              <a:t>Member</a:t>
            </a:r>
          </a:p>
          <a:p>
            <a:pPr marL="0" indent="0">
              <a:buNone/>
            </a:pPr>
            <a:r>
              <a:rPr lang="en-US" dirty="0"/>
              <a:t>8. Nursing incharge (Matron) 				– Member secretary</a:t>
            </a:r>
          </a:p>
          <a:p>
            <a:pPr marL="0" indent="0">
              <a:buNone/>
            </a:pPr>
            <a:r>
              <a:rPr lang="en-US" dirty="0"/>
              <a:t>9. Invitee members – to be nominated by the committee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CF8B490-8CFD-42CB-9A02-0EDC6F368A46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9939"/>
            <a:ext cx="1252331" cy="111242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756093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0650F1-D933-4F41-A625-ADF2F0CF9E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22363"/>
            <a:ext cx="10988040" cy="5526157"/>
          </a:xfrm>
          <a:ln>
            <a:solidFill>
              <a:schemeClr val="tx1"/>
            </a:solidFill>
          </a:ln>
        </p:spPr>
        <p:txBody>
          <a:bodyPr>
            <a:normAutofit fontScale="92500" lnSpcReduction="10000"/>
          </a:bodyPr>
          <a:lstStyle/>
          <a:p>
            <a:pPr marL="514350" indent="-514350">
              <a:buAutoNum type="alphaUcPeriod"/>
            </a:pPr>
            <a:r>
              <a:rPr lang="en-US" dirty="0"/>
              <a:t>To review maternal and perinatal deaths in hospital.</a:t>
            </a:r>
          </a:p>
          <a:p>
            <a:pPr marL="514350" indent="-514350">
              <a:buAutoNum type="alphaUcPeriod"/>
            </a:pPr>
            <a:r>
              <a:rPr lang="en-US" dirty="0"/>
              <a:t>To ensure that all maternal deaths have been notified and properly reviewed.</a:t>
            </a:r>
          </a:p>
          <a:p>
            <a:pPr marL="514350" indent="-514350">
              <a:buAutoNum type="alphaUcPeriod"/>
            </a:pPr>
            <a:r>
              <a:rPr lang="en-US" dirty="0"/>
              <a:t>To ensure proper management of maternal and perinatal mortality data.</a:t>
            </a:r>
          </a:p>
          <a:p>
            <a:pPr marL="514350" indent="-514350">
              <a:buAutoNum type="alphaUcPeriod"/>
            </a:pPr>
            <a:r>
              <a:rPr lang="en-US" dirty="0"/>
              <a:t>To give necessary support to the hospital team by summarizing the results obtained.</a:t>
            </a:r>
          </a:p>
          <a:p>
            <a:pPr marL="514350" indent="-514350">
              <a:buAutoNum type="alphaUcPeriod"/>
            </a:pPr>
            <a:r>
              <a:rPr lang="en-US" dirty="0"/>
              <a:t>As per the review, make necessary coordination with the state, health office and local level MPDSR committee.</a:t>
            </a:r>
          </a:p>
          <a:p>
            <a:pPr marL="514350" indent="-514350">
              <a:buAutoNum type="alphaUcPeriod"/>
            </a:pPr>
            <a:r>
              <a:rPr lang="en-US" dirty="0"/>
              <a:t>To make action plans and mobilize resources to implement the suggestions received.</a:t>
            </a:r>
          </a:p>
          <a:p>
            <a:pPr marL="514350" lvl="0" indent="-514350">
              <a:buFont typeface="+mj-lt"/>
              <a:buAutoNum type="alphaUcPeriod" startAt="7"/>
            </a:pPr>
            <a:r>
              <a:rPr lang="en-US" dirty="0">
                <a:solidFill>
                  <a:prstClr val="black"/>
                </a:solidFill>
              </a:rPr>
              <a:t>Continuous follow up to ensure implementation of action plan.</a:t>
            </a:r>
          </a:p>
          <a:p>
            <a:pPr marL="514350" lvl="0" indent="-514350">
              <a:buFont typeface="+mj-lt"/>
              <a:buAutoNum type="alphaUcPeriod" startAt="7"/>
            </a:pPr>
            <a:r>
              <a:rPr lang="en-US" dirty="0">
                <a:solidFill>
                  <a:prstClr val="black"/>
                </a:solidFill>
              </a:rPr>
              <a:t>To present the facts and suggestions obtained from review to the health office, Province and Centre.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CF8B490-8CFD-42CB-9A02-0EDC6F368A46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9939"/>
            <a:ext cx="1252331" cy="1112424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1EF80CA4-4830-49BD-A3FD-BE976A0477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2330" y="108140"/>
            <a:ext cx="10573910" cy="916023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US" sz="3200" b="1" dirty="0">
                <a:solidFill>
                  <a:srgbClr val="000000"/>
                </a:solidFill>
              </a:rPr>
              <a:t>Responsibilities of Hospital MPDSR Committee</a:t>
            </a:r>
          </a:p>
        </p:txBody>
      </p:sp>
    </p:spTree>
    <p:extLst>
      <p:ext uri="{BB962C8B-B14F-4D97-AF65-F5344CB8AC3E}">
        <p14:creationId xmlns:p14="http://schemas.microsoft.com/office/powerpoint/2010/main" val="12063765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0650F1-D933-4F41-A625-ADF2F0CF9E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22362"/>
            <a:ext cx="10853928" cy="5375973"/>
          </a:xfr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marL="514350" lvl="0" indent="-514350">
              <a:buFont typeface="+mj-lt"/>
              <a:buAutoNum type="alphaUcPeriod" startAt="7"/>
            </a:pPr>
            <a:r>
              <a:rPr lang="en-US" sz="2400" dirty="0">
                <a:solidFill>
                  <a:prstClr val="black"/>
                </a:solidFill>
              </a:rPr>
              <a:t>To cooperate and coordinate with various stakeholders in order to enhance the quality of service in the hospital.</a:t>
            </a:r>
          </a:p>
          <a:p>
            <a:pPr marL="514350" lvl="0" indent="-514350">
              <a:buFont typeface="+mj-lt"/>
              <a:buAutoNum type="alphaUcPeriod" startAt="7"/>
            </a:pPr>
            <a:r>
              <a:rPr lang="en-US" sz="2400" dirty="0">
                <a:solidFill>
                  <a:prstClr val="black"/>
                </a:solidFill>
              </a:rPr>
              <a:t>In the annual MPDSR reviews:</a:t>
            </a:r>
          </a:p>
          <a:p>
            <a:pPr marL="0" lvl="0" indent="0">
              <a:buNone/>
            </a:pPr>
            <a:r>
              <a:rPr lang="en-US" sz="2400" dirty="0">
                <a:solidFill>
                  <a:prstClr val="black"/>
                </a:solidFill>
              </a:rPr>
              <a:t>	To present the facts.</a:t>
            </a:r>
          </a:p>
          <a:p>
            <a:pPr marL="0" lvl="0" indent="0">
              <a:buNone/>
            </a:pPr>
            <a:r>
              <a:rPr lang="en-US" sz="2400" dirty="0">
                <a:solidFill>
                  <a:prstClr val="black"/>
                </a:solidFill>
              </a:rPr>
              <a:t>	To review the MPDSR program in the annual and other review programs.</a:t>
            </a:r>
          </a:p>
          <a:p>
            <a:pPr marL="514350" lvl="0" indent="-514350">
              <a:buFont typeface="+mj-lt"/>
              <a:buAutoNum type="alphaUcPeriod" startAt="7"/>
            </a:pPr>
            <a:r>
              <a:rPr lang="en-US" sz="2400" dirty="0">
                <a:solidFill>
                  <a:prstClr val="black"/>
                </a:solidFill>
              </a:rPr>
              <a:t>Make action plan after review, implement and follow up regularly.</a:t>
            </a:r>
          </a:p>
          <a:p>
            <a:pPr marL="514350" lvl="0" indent="-514350">
              <a:buFont typeface="+mj-lt"/>
              <a:buAutoNum type="alphaUcPeriod" startAt="7"/>
            </a:pPr>
            <a:r>
              <a:rPr lang="en-US" sz="2400" dirty="0">
                <a:solidFill>
                  <a:prstClr val="black"/>
                </a:solidFill>
              </a:rPr>
              <a:t>To inform the concerned body about the death of the mother.</a:t>
            </a:r>
          </a:p>
          <a:p>
            <a:pPr marL="514350" lvl="0" indent="-514350">
              <a:buFont typeface="+mj-lt"/>
              <a:buAutoNum type="alphaUcPeriod" startAt="7"/>
            </a:pPr>
            <a:r>
              <a:rPr lang="en-US" sz="2400" dirty="0">
                <a:solidFill>
                  <a:prstClr val="black"/>
                </a:solidFill>
              </a:rPr>
              <a:t>MPDSR To review whether the recommendations of the previous meeting have been implemented in each meeting of the committee.</a:t>
            </a:r>
          </a:p>
          <a:p>
            <a:pPr marL="514350" lvl="0" indent="-514350">
              <a:buFont typeface="+mj-lt"/>
              <a:buAutoNum type="alphaUcPeriod" startAt="7"/>
            </a:pPr>
            <a:r>
              <a:rPr lang="en-US" sz="2400" dirty="0">
                <a:solidFill>
                  <a:prstClr val="black"/>
                </a:solidFill>
              </a:rPr>
              <a:t>Provide computer and laptop, enter information online and make response plan and give responsibility to improve the quality.</a:t>
            </a:r>
          </a:p>
          <a:p>
            <a:pPr marL="0" indent="0">
              <a:buNone/>
            </a:pPr>
            <a:endParaRPr lang="en-US" sz="24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CF8B490-8CFD-42CB-9A02-0EDC6F368A46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9939"/>
            <a:ext cx="1252331" cy="1112424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7BFDFC88-F27E-4B4F-90F1-71763849F4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2330" y="135904"/>
            <a:ext cx="10439798" cy="860494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n-US" sz="2800" b="1" dirty="0">
                <a:solidFill>
                  <a:srgbClr val="000000"/>
                </a:solidFill>
              </a:rPr>
              <a:t>Responsibilities of Hospital MPDSR Committee </a:t>
            </a:r>
            <a:r>
              <a:rPr lang="en-US" sz="2800" b="1" dirty="0" err="1">
                <a:solidFill>
                  <a:srgbClr val="000000"/>
                </a:solidFill>
              </a:rPr>
              <a:t>Contd</a:t>
            </a:r>
            <a:r>
              <a:rPr lang="en-US" sz="2800" b="1" dirty="0">
                <a:solidFill>
                  <a:srgbClr val="000000"/>
                </a:solidFill>
              </a:rPr>
              <a:t>…..</a:t>
            </a:r>
          </a:p>
        </p:txBody>
      </p:sp>
    </p:spTree>
    <p:extLst>
      <p:ext uri="{BB962C8B-B14F-4D97-AF65-F5344CB8AC3E}">
        <p14:creationId xmlns:p14="http://schemas.microsoft.com/office/powerpoint/2010/main" val="29248830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249</TotalTime>
  <Words>1122</Words>
  <Application>Microsoft Office PowerPoint</Application>
  <PresentationFormat>Widescreen</PresentationFormat>
  <Paragraphs>140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Calibri</vt:lpstr>
      <vt:lpstr>Calibri Light</vt:lpstr>
      <vt:lpstr>Kokila</vt:lpstr>
      <vt:lpstr>Office Theme</vt:lpstr>
      <vt:lpstr>PowerPoint Presentation</vt:lpstr>
      <vt:lpstr>Objectives</vt:lpstr>
      <vt:lpstr>Nepal MPDSR Process </vt:lpstr>
      <vt:lpstr>PowerPoint Presentation</vt:lpstr>
      <vt:lpstr>PowerPoint Presentation</vt:lpstr>
      <vt:lpstr>MPDSR Committee at Hospitals (With OBGYN and Pediatric Department)</vt:lpstr>
      <vt:lpstr>MPDSR Committee at Hospitals (WITHOUT OBGYN and Pediatric Department)</vt:lpstr>
      <vt:lpstr>Responsibilities of Hospital MPDSR Committee</vt:lpstr>
      <vt:lpstr>Responsibilities of Hospital MPDSR Committee Contd…..</vt:lpstr>
      <vt:lpstr>PowerPoint Presentation</vt:lpstr>
      <vt:lpstr>Role of Hospital MPDSR Committee</vt:lpstr>
      <vt:lpstr>Role of Member Secretary (Maternity ward incharge/Nursing incharge)</vt:lpstr>
      <vt:lpstr>Role of Medical Recorder</vt:lpstr>
      <vt:lpstr>Role of District MPDSR Committee (At HO)</vt:lpstr>
      <vt:lpstr>Role of Provincial MPDSR Committee</vt:lpstr>
      <vt:lpstr>Role of Cause of Death Assignment Team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THAPA, Surakschha</dc:creator>
  <cp:lastModifiedBy>THAPA, Surakschha</cp:lastModifiedBy>
  <cp:revision>75</cp:revision>
  <dcterms:created xsi:type="dcterms:W3CDTF">2021-08-30T08:53:10Z</dcterms:created>
  <dcterms:modified xsi:type="dcterms:W3CDTF">2023-06-08T06:47:58Z</dcterms:modified>
</cp:coreProperties>
</file>