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5" r:id="rId10"/>
    <p:sldId id="322" r:id="rId11"/>
    <p:sldId id="2428" r:id="rId12"/>
    <p:sldId id="2452" r:id="rId13"/>
    <p:sldId id="267" r:id="rId14"/>
    <p:sldId id="268" r:id="rId15"/>
    <p:sldId id="269" r:id="rId16"/>
    <p:sldId id="271" r:id="rId17"/>
    <p:sldId id="270" r:id="rId18"/>
    <p:sldId id="272" r:id="rId19"/>
    <p:sldId id="273" r:id="rId20"/>
    <p:sldId id="323" r:id="rId21"/>
    <p:sldId id="2453" r:id="rId22"/>
    <p:sldId id="306" r:id="rId23"/>
    <p:sldId id="641" r:id="rId24"/>
    <p:sldId id="642" r:id="rId25"/>
    <p:sldId id="643" r:id="rId26"/>
    <p:sldId id="627" r:id="rId27"/>
    <p:sldId id="628" r:id="rId28"/>
    <p:sldId id="644" r:id="rId29"/>
    <p:sldId id="629" r:id="rId30"/>
    <p:sldId id="630" r:id="rId31"/>
    <p:sldId id="631" r:id="rId32"/>
    <p:sldId id="2455" r:id="rId33"/>
    <p:sldId id="2456" r:id="rId34"/>
    <p:sldId id="2457" r:id="rId35"/>
    <p:sldId id="621" r:id="rId36"/>
    <p:sldId id="646" r:id="rId37"/>
    <p:sldId id="2454" r:id="rId38"/>
    <p:sldId id="647" r:id="rId39"/>
    <p:sldId id="648" r:id="rId40"/>
    <p:sldId id="31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8005"/>
    <a:srgbClr val="CC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93D7C-9D31-4DAD-899C-11ED0A9203D8}" v="198" dt="2023-04-23T03:42:12.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2950" autoAdjust="0"/>
  </p:normalViewPr>
  <p:slideViewPr>
    <p:cSldViewPr snapToGrid="0">
      <p:cViewPr varScale="1">
        <p:scale>
          <a:sx n="59" d="100"/>
          <a:sy n="59"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PA, Surakschha" userId="6366e6fe-48ec-4b01-b951-ea9d77299345" providerId="ADAL" clId="{8D293D7C-9D31-4DAD-899C-11ED0A9203D8}"/>
    <pc:docChg chg="undo custSel addSld delSld modSld">
      <pc:chgData name="THAPA, Surakschha" userId="6366e6fe-48ec-4b01-b951-ea9d77299345" providerId="ADAL" clId="{8D293D7C-9D31-4DAD-899C-11ED0A9203D8}" dt="2023-04-30T05:07:26.274" v="999" actId="729"/>
      <pc:docMkLst>
        <pc:docMk/>
      </pc:docMkLst>
      <pc:sldChg chg="mod modShow">
        <pc:chgData name="THAPA, Surakschha" userId="6366e6fe-48ec-4b01-b951-ea9d77299345" providerId="ADAL" clId="{8D293D7C-9D31-4DAD-899C-11ED0A9203D8}" dt="2023-04-30T05:07:26.274" v="999" actId="729"/>
        <pc:sldMkLst>
          <pc:docMk/>
          <pc:sldMk cId="1057505851" sldId="257"/>
        </pc:sldMkLst>
      </pc:sldChg>
      <pc:sldChg chg="modSp mod">
        <pc:chgData name="THAPA, Surakschha" userId="6366e6fe-48ec-4b01-b951-ea9d77299345" providerId="ADAL" clId="{8D293D7C-9D31-4DAD-899C-11ED0A9203D8}" dt="2023-04-20T06:04:23.465" v="525" actId="1076"/>
        <pc:sldMkLst>
          <pc:docMk/>
          <pc:sldMk cId="2787864353" sldId="259"/>
        </pc:sldMkLst>
        <pc:spChg chg="mod">
          <ac:chgData name="THAPA, Surakschha" userId="6366e6fe-48ec-4b01-b951-ea9d77299345" providerId="ADAL" clId="{8D293D7C-9D31-4DAD-899C-11ED0A9203D8}" dt="2023-04-20T06:04:23.465" v="525" actId="1076"/>
          <ac:spMkLst>
            <pc:docMk/>
            <pc:sldMk cId="2787864353" sldId="259"/>
            <ac:spMk id="5" creationId="{C53214F7-C091-4FFE-B664-C0D799F6E877}"/>
          </ac:spMkLst>
        </pc:spChg>
      </pc:sldChg>
      <pc:sldChg chg="mod modShow">
        <pc:chgData name="THAPA, Surakschha" userId="6366e6fe-48ec-4b01-b951-ea9d77299345" providerId="ADAL" clId="{8D293D7C-9D31-4DAD-899C-11ED0A9203D8}" dt="2023-04-20T06:38:03.921" v="562" actId="729"/>
        <pc:sldMkLst>
          <pc:docMk/>
          <pc:sldMk cId="2046005985" sldId="261"/>
        </pc:sldMkLst>
      </pc:sldChg>
      <pc:sldChg chg="modSp">
        <pc:chgData name="THAPA, Surakschha" userId="6366e6fe-48ec-4b01-b951-ea9d77299345" providerId="ADAL" clId="{8D293D7C-9D31-4DAD-899C-11ED0A9203D8}" dt="2023-04-23T03:34:28.141" v="960" actId="20577"/>
        <pc:sldMkLst>
          <pc:docMk/>
          <pc:sldMk cId="1365935636" sldId="262"/>
        </pc:sldMkLst>
        <pc:spChg chg="mod">
          <ac:chgData name="THAPA, Surakschha" userId="6366e6fe-48ec-4b01-b951-ea9d77299345" providerId="ADAL" clId="{8D293D7C-9D31-4DAD-899C-11ED0A9203D8}" dt="2023-04-20T04:35:53.362" v="11" actId="20577"/>
          <ac:spMkLst>
            <pc:docMk/>
            <pc:sldMk cId="1365935636" sldId="262"/>
            <ac:spMk id="19" creationId="{2705BB5F-57EC-4ABD-B7EB-E4A60CE91B19}"/>
          </ac:spMkLst>
        </pc:spChg>
        <pc:spChg chg="mod">
          <ac:chgData name="THAPA, Surakschha" userId="6366e6fe-48ec-4b01-b951-ea9d77299345" providerId="ADAL" clId="{8D293D7C-9D31-4DAD-899C-11ED0A9203D8}" dt="2023-04-23T03:34:28.141" v="960" actId="20577"/>
          <ac:spMkLst>
            <pc:docMk/>
            <pc:sldMk cId="1365935636" sldId="262"/>
            <ac:spMk id="21" creationId="{7CC3167B-1DDE-4345-8EAB-5B5D149CE3F0}"/>
          </ac:spMkLst>
        </pc:spChg>
      </pc:sldChg>
      <pc:sldChg chg="delSp modSp mod">
        <pc:chgData name="THAPA, Surakschha" userId="6366e6fe-48ec-4b01-b951-ea9d77299345" providerId="ADAL" clId="{8D293D7C-9D31-4DAD-899C-11ED0A9203D8}" dt="2023-04-20T04:38:09.033" v="192" actId="20577"/>
        <pc:sldMkLst>
          <pc:docMk/>
          <pc:sldMk cId="1287934471" sldId="263"/>
        </pc:sldMkLst>
        <pc:spChg chg="del mod">
          <ac:chgData name="THAPA, Surakschha" userId="6366e6fe-48ec-4b01-b951-ea9d77299345" providerId="ADAL" clId="{8D293D7C-9D31-4DAD-899C-11ED0A9203D8}" dt="2023-04-20T04:37:16.488" v="134" actId="478"/>
          <ac:spMkLst>
            <pc:docMk/>
            <pc:sldMk cId="1287934471" sldId="263"/>
            <ac:spMk id="27" creationId="{D841C578-9D0D-4636-9A24-3D3E6D69E52B}"/>
          </ac:spMkLst>
        </pc:spChg>
        <pc:spChg chg="mod">
          <ac:chgData name="THAPA, Surakschha" userId="6366e6fe-48ec-4b01-b951-ea9d77299345" providerId="ADAL" clId="{8D293D7C-9D31-4DAD-899C-11ED0A9203D8}" dt="2023-04-20T04:38:02.050" v="188" actId="20577"/>
          <ac:spMkLst>
            <pc:docMk/>
            <pc:sldMk cId="1287934471" sldId="263"/>
            <ac:spMk id="28" creationId="{65C8AA21-EAA6-42F9-870E-C50B3DE65D03}"/>
          </ac:spMkLst>
        </pc:spChg>
        <pc:spChg chg="mod">
          <ac:chgData name="THAPA, Surakschha" userId="6366e6fe-48ec-4b01-b951-ea9d77299345" providerId="ADAL" clId="{8D293D7C-9D31-4DAD-899C-11ED0A9203D8}" dt="2023-04-20T04:37:24.894" v="141" actId="20577"/>
          <ac:spMkLst>
            <pc:docMk/>
            <pc:sldMk cId="1287934471" sldId="263"/>
            <ac:spMk id="36" creationId="{1F66AA72-83DD-4A04-828A-5EE7E9149EEF}"/>
          </ac:spMkLst>
        </pc:spChg>
        <pc:spChg chg="mod">
          <ac:chgData name="THAPA, Surakschha" userId="6366e6fe-48ec-4b01-b951-ea9d77299345" providerId="ADAL" clId="{8D293D7C-9D31-4DAD-899C-11ED0A9203D8}" dt="2023-04-20T04:37:50.856" v="184" actId="255"/>
          <ac:spMkLst>
            <pc:docMk/>
            <pc:sldMk cId="1287934471" sldId="263"/>
            <ac:spMk id="40" creationId="{5B3E8765-8F77-45F8-9244-9C91D9DB66E5}"/>
          </ac:spMkLst>
        </pc:spChg>
        <pc:grpChg chg="del">
          <ac:chgData name="THAPA, Surakschha" userId="6366e6fe-48ec-4b01-b951-ea9d77299345" providerId="ADAL" clId="{8D293D7C-9D31-4DAD-899C-11ED0A9203D8}" dt="2023-04-20T04:37:16.488" v="134" actId="478"/>
          <ac:grpSpMkLst>
            <pc:docMk/>
            <pc:sldMk cId="1287934471" sldId="263"/>
            <ac:grpSpMk id="29" creationId="{E90B70BA-E761-42EC-8633-B104DAA3A10E}"/>
          </ac:grpSpMkLst>
        </pc:grpChg>
        <pc:graphicFrameChg chg="modGraphic">
          <ac:chgData name="THAPA, Surakschha" userId="6366e6fe-48ec-4b01-b951-ea9d77299345" providerId="ADAL" clId="{8D293D7C-9D31-4DAD-899C-11ED0A9203D8}" dt="2023-04-20T04:38:09.033" v="192" actId="20577"/>
          <ac:graphicFrameMkLst>
            <pc:docMk/>
            <pc:sldMk cId="1287934471" sldId="263"/>
            <ac:graphicFrameMk id="38" creationId="{DCB14DEA-E0BE-449D-9A27-94CF20A2B010}"/>
          </ac:graphicFrameMkLst>
        </pc:graphicFrameChg>
      </pc:sldChg>
      <pc:sldChg chg="del">
        <pc:chgData name="THAPA, Surakschha" userId="6366e6fe-48ec-4b01-b951-ea9d77299345" providerId="ADAL" clId="{8D293D7C-9D31-4DAD-899C-11ED0A9203D8}" dt="2023-04-20T06:48:43.339" v="945" actId="47"/>
        <pc:sldMkLst>
          <pc:docMk/>
          <pc:sldMk cId="2942605797" sldId="264"/>
        </pc:sldMkLst>
      </pc:sldChg>
      <pc:sldChg chg="modSp mod">
        <pc:chgData name="THAPA, Surakschha" userId="6366e6fe-48ec-4b01-b951-ea9d77299345" providerId="ADAL" clId="{8D293D7C-9D31-4DAD-899C-11ED0A9203D8}" dt="2023-04-20T06:40:07.722" v="597"/>
        <pc:sldMkLst>
          <pc:docMk/>
          <pc:sldMk cId="3574546602" sldId="269"/>
        </pc:sldMkLst>
        <pc:spChg chg="mod">
          <ac:chgData name="THAPA, Surakschha" userId="6366e6fe-48ec-4b01-b951-ea9d77299345" providerId="ADAL" clId="{8D293D7C-9D31-4DAD-899C-11ED0A9203D8}" dt="2023-04-20T06:40:07.722" v="597"/>
          <ac:spMkLst>
            <pc:docMk/>
            <pc:sldMk cId="3574546602" sldId="269"/>
            <ac:spMk id="6" creationId="{9228B3A2-4321-4D55-90F4-88990D2F13AE}"/>
          </ac:spMkLst>
        </pc:spChg>
      </pc:sldChg>
      <pc:sldChg chg="add">
        <pc:chgData name="THAPA, Surakschha" userId="6366e6fe-48ec-4b01-b951-ea9d77299345" providerId="ADAL" clId="{8D293D7C-9D31-4DAD-899C-11ED0A9203D8}" dt="2023-04-20T04:41:05.841" v="286"/>
        <pc:sldMkLst>
          <pc:docMk/>
          <pc:sldMk cId="999607310" sldId="270"/>
        </pc:sldMkLst>
      </pc:sldChg>
      <pc:sldChg chg="del">
        <pc:chgData name="THAPA, Surakschha" userId="6366e6fe-48ec-4b01-b951-ea9d77299345" providerId="ADAL" clId="{8D293D7C-9D31-4DAD-899C-11ED0A9203D8}" dt="2023-04-20T04:40:52.841" v="285" actId="2696"/>
        <pc:sldMkLst>
          <pc:docMk/>
          <pc:sldMk cId="3628963457" sldId="270"/>
        </pc:sldMkLst>
      </pc:sldChg>
      <pc:sldChg chg="modSp mod">
        <pc:chgData name="THAPA, Surakschha" userId="6366e6fe-48ec-4b01-b951-ea9d77299345" providerId="ADAL" clId="{8D293D7C-9D31-4DAD-899C-11ED0A9203D8}" dt="2023-04-20T04:41:46.110" v="299" actId="6549"/>
        <pc:sldMkLst>
          <pc:docMk/>
          <pc:sldMk cId="2547476752" sldId="273"/>
        </pc:sldMkLst>
        <pc:spChg chg="mod">
          <ac:chgData name="THAPA, Surakschha" userId="6366e6fe-48ec-4b01-b951-ea9d77299345" providerId="ADAL" clId="{8D293D7C-9D31-4DAD-899C-11ED0A9203D8}" dt="2023-04-20T04:41:46.110" v="299" actId="6549"/>
          <ac:spMkLst>
            <pc:docMk/>
            <pc:sldMk cId="2547476752" sldId="273"/>
            <ac:spMk id="6" creationId="{8D9EF867-5027-4516-AA49-71FDBE208E28}"/>
          </ac:spMkLst>
        </pc:spChg>
      </pc:sldChg>
      <pc:sldChg chg="del">
        <pc:chgData name="THAPA, Surakschha" userId="6366e6fe-48ec-4b01-b951-ea9d77299345" providerId="ADAL" clId="{8D293D7C-9D31-4DAD-899C-11ED0A9203D8}" dt="2023-04-20T06:41:27.765" v="599" actId="47"/>
        <pc:sldMkLst>
          <pc:docMk/>
          <pc:sldMk cId="1646014929" sldId="275"/>
        </pc:sldMkLst>
      </pc:sldChg>
      <pc:sldChg chg="modSp del mod">
        <pc:chgData name="THAPA, Surakschha" userId="6366e6fe-48ec-4b01-b951-ea9d77299345" providerId="ADAL" clId="{8D293D7C-9D31-4DAD-899C-11ED0A9203D8}" dt="2023-04-20T06:48:37.852" v="943" actId="47"/>
        <pc:sldMkLst>
          <pc:docMk/>
          <pc:sldMk cId="2697368757" sldId="276"/>
        </pc:sldMkLst>
        <pc:spChg chg="mod">
          <ac:chgData name="THAPA, Surakschha" userId="6366e6fe-48ec-4b01-b951-ea9d77299345" providerId="ADAL" clId="{8D293D7C-9D31-4DAD-899C-11ED0A9203D8}" dt="2023-04-20T04:45:02.407" v="524" actId="20577"/>
          <ac:spMkLst>
            <pc:docMk/>
            <pc:sldMk cId="2697368757" sldId="276"/>
            <ac:spMk id="3" creationId="{8F6E4BB1-99E7-44B4-B3E1-B04C6B0E512E}"/>
          </ac:spMkLst>
        </pc:spChg>
      </pc:sldChg>
      <pc:sldChg chg="add del">
        <pc:chgData name="THAPA, Surakschha" userId="6366e6fe-48ec-4b01-b951-ea9d77299345" providerId="ADAL" clId="{8D293D7C-9D31-4DAD-899C-11ED0A9203D8}" dt="2023-04-20T06:40:11.745" v="598" actId="47"/>
        <pc:sldMkLst>
          <pc:docMk/>
          <pc:sldMk cId="1086825118" sldId="285"/>
        </pc:sldMkLst>
      </pc:sldChg>
      <pc:sldChg chg="modSp add del mod">
        <pc:chgData name="THAPA, Surakschha" userId="6366e6fe-48ec-4b01-b951-ea9d77299345" providerId="ADAL" clId="{8D293D7C-9D31-4DAD-899C-11ED0A9203D8}" dt="2023-04-20T06:39:45.100" v="594" actId="2696"/>
        <pc:sldMkLst>
          <pc:docMk/>
          <pc:sldMk cId="2319451269" sldId="285"/>
        </pc:sldMkLst>
        <pc:spChg chg="mod">
          <ac:chgData name="THAPA, Surakschha" userId="6366e6fe-48ec-4b01-b951-ea9d77299345" providerId="ADAL" clId="{8D293D7C-9D31-4DAD-899C-11ED0A9203D8}" dt="2023-04-20T06:37:44.142" v="561" actId="1076"/>
          <ac:spMkLst>
            <pc:docMk/>
            <pc:sldMk cId="2319451269" sldId="285"/>
            <ac:spMk id="2" creationId="{0F0D0A84-C1B4-4E11-9249-AD73DEBE4F63}"/>
          </ac:spMkLst>
        </pc:spChg>
        <pc:spChg chg="mod">
          <ac:chgData name="THAPA, Surakschha" userId="6366e6fe-48ec-4b01-b951-ea9d77299345" providerId="ADAL" clId="{8D293D7C-9D31-4DAD-899C-11ED0A9203D8}" dt="2023-04-20T06:37:38.899" v="560" actId="20577"/>
          <ac:spMkLst>
            <pc:docMk/>
            <pc:sldMk cId="2319451269" sldId="285"/>
            <ac:spMk id="3" creationId="{584C1B3F-0BAF-4A8D-9723-8D461033B03E}"/>
          </ac:spMkLst>
        </pc:spChg>
      </pc:sldChg>
      <pc:sldChg chg="del">
        <pc:chgData name="THAPA, Surakschha" userId="6366e6fe-48ec-4b01-b951-ea9d77299345" providerId="ADAL" clId="{8D293D7C-9D31-4DAD-899C-11ED0A9203D8}" dt="2023-04-20T04:43:28.575" v="331" actId="47"/>
        <pc:sldMkLst>
          <pc:docMk/>
          <pc:sldMk cId="2405379108" sldId="285"/>
        </pc:sldMkLst>
      </pc:sldChg>
      <pc:sldChg chg="modSp mod">
        <pc:chgData name="THAPA, Surakschha" userId="6366e6fe-48ec-4b01-b951-ea9d77299345" providerId="ADAL" clId="{8D293D7C-9D31-4DAD-899C-11ED0A9203D8}" dt="2023-04-20T04:43:44.103" v="344" actId="20577"/>
        <pc:sldMkLst>
          <pc:docMk/>
          <pc:sldMk cId="1960031668" sldId="306"/>
        </pc:sldMkLst>
        <pc:spChg chg="mod">
          <ac:chgData name="THAPA, Surakschha" userId="6366e6fe-48ec-4b01-b951-ea9d77299345" providerId="ADAL" clId="{8D293D7C-9D31-4DAD-899C-11ED0A9203D8}" dt="2023-04-20T04:43:44.103" v="344" actId="20577"/>
          <ac:spMkLst>
            <pc:docMk/>
            <pc:sldMk cId="1960031668" sldId="306"/>
            <ac:spMk id="5" creationId="{4E27B15B-5961-4392-8D7C-C5E4C60AE4C0}"/>
          </ac:spMkLst>
        </pc:spChg>
      </pc:sldChg>
      <pc:sldChg chg="del">
        <pc:chgData name="THAPA, Surakschha" userId="6366e6fe-48ec-4b01-b951-ea9d77299345" providerId="ADAL" clId="{8D293D7C-9D31-4DAD-899C-11ED0A9203D8}" dt="2023-04-20T06:41:27.765" v="599" actId="47"/>
        <pc:sldMkLst>
          <pc:docMk/>
          <pc:sldMk cId="2536708305" sldId="307"/>
        </pc:sldMkLst>
      </pc:sldChg>
      <pc:sldChg chg="del">
        <pc:chgData name="THAPA, Surakschha" userId="6366e6fe-48ec-4b01-b951-ea9d77299345" providerId="ADAL" clId="{8D293D7C-9D31-4DAD-899C-11ED0A9203D8}" dt="2023-04-20T06:41:27.765" v="599" actId="47"/>
        <pc:sldMkLst>
          <pc:docMk/>
          <pc:sldMk cId="3092446217" sldId="308"/>
        </pc:sldMkLst>
      </pc:sldChg>
      <pc:sldChg chg="del">
        <pc:chgData name="THAPA, Surakschha" userId="6366e6fe-48ec-4b01-b951-ea9d77299345" providerId="ADAL" clId="{8D293D7C-9D31-4DAD-899C-11ED0A9203D8}" dt="2023-04-20T06:41:31.680" v="600" actId="47"/>
        <pc:sldMkLst>
          <pc:docMk/>
          <pc:sldMk cId="781401598" sldId="309"/>
        </pc:sldMkLst>
      </pc:sldChg>
      <pc:sldChg chg="del">
        <pc:chgData name="THAPA, Surakschha" userId="6366e6fe-48ec-4b01-b951-ea9d77299345" providerId="ADAL" clId="{8D293D7C-9D31-4DAD-899C-11ED0A9203D8}" dt="2023-04-20T06:41:31.680" v="600" actId="47"/>
        <pc:sldMkLst>
          <pc:docMk/>
          <pc:sldMk cId="1687217084" sldId="311"/>
        </pc:sldMkLst>
      </pc:sldChg>
      <pc:sldChg chg="del">
        <pc:chgData name="THAPA, Surakschha" userId="6366e6fe-48ec-4b01-b951-ea9d77299345" providerId="ADAL" clId="{8D293D7C-9D31-4DAD-899C-11ED0A9203D8}" dt="2023-04-20T06:41:31.680" v="600" actId="47"/>
        <pc:sldMkLst>
          <pc:docMk/>
          <pc:sldMk cId="3079105972" sldId="312"/>
        </pc:sldMkLst>
      </pc:sldChg>
      <pc:sldChg chg="del">
        <pc:chgData name="THAPA, Surakschha" userId="6366e6fe-48ec-4b01-b951-ea9d77299345" providerId="ADAL" clId="{8D293D7C-9D31-4DAD-899C-11ED0A9203D8}" dt="2023-04-20T06:41:31.680" v="600" actId="47"/>
        <pc:sldMkLst>
          <pc:docMk/>
          <pc:sldMk cId="1298902705" sldId="313"/>
        </pc:sldMkLst>
      </pc:sldChg>
      <pc:sldChg chg="del">
        <pc:chgData name="THAPA, Surakschha" userId="6366e6fe-48ec-4b01-b951-ea9d77299345" providerId="ADAL" clId="{8D293D7C-9D31-4DAD-899C-11ED0A9203D8}" dt="2023-04-20T06:41:31.680" v="600" actId="47"/>
        <pc:sldMkLst>
          <pc:docMk/>
          <pc:sldMk cId="2307688528" sldId="314"/>
        </pc:sldMkLst>
      </pc:sldChg>
      <pc:sldChg chg="del">
        <pc:chgData name="THAPA, Surakschha" userId="6366e6fe-48ec-4b01-b951-ea9d77299345" providerId="ADAL" clId="{8D293D7C-9D31-4DAD-899C-11ED0A9203D8}" dt="2023-04-20T06:41:31.680" v="600" actId="47"/>
        <pc:sldMkLst>
          <pc:docMk/>
          <pc:sldMk cId="837958342" sldId="315"/>
        </pc:sldMkLst>
      </pc:sldChg>
      <pc:sldChg chg="del">
        <pc:chgData name="THAPA, Surakschha" userId="6366e6fe-48ec-4b01-b951-ea9d77299345" providerId="ADAL" clId="{8D293D7C-9D31-4DAD-899C-11ED0A9203D8}" dt="2023-04-20T06:41:31.680" v="600" actId="47"/>
        <pc:sldMkLst>
          <pc:docMk/>
          <pc:sldMk cId="3416007234" sldId="316"/>
        </pc:sldMkLst>
      </pc:sldChg>
      <pc:sldChg chg="del">
        <pc:chgData name="THAPA, Surakschha" userId="6366e6fe-48ec-4b01-b951-ea9d77299345" providerId="ADAL" clId="{8D293D7C-9D31-4DAD-899C-11ED0A9203D8}" dt="2023-04-20T06:41:27.765" v="599" actId="47"/>
        <pc:sldMkLst>
          <pc:docMk/>
          <pc:sldMk cId="4271495150" sldId="317"/>
        </pc:sldMkLst>
      </pc:sldChg>
      <pc:sldChg chg="del">
        <pc:chgData name="THAPA, Surakschha" userId="6366e6fe-48ec-4b01-b951-ea9d77299345" providerId="ADAL" clId="{8D293D7C-9D31-4DAD-899C-11ED0A9203D8}" dt="2023-04-20T06:41:27.765" v="599" actId="47"/>
        <pc:sldMkLst>
          <pc:docMk/>
          <pc:sldMk cId="3774502305" sldId="320"/>
        </pc:sldMkLst>
      </pc:sldChg>
      <pc:sldChg chg="addSp delSp modSp mod">
        <pc:chgData name="THAPA, Surakschha" userId="6366e6fe-48ec-4b01-b951-ea9d77299345" providerId="ADAL" clId="{8D293D7C-9D31-4DAD-899C-11ED0A9203D8}" dt="2023-04-20T04:38:56.563" v="214" actId="1038"/>
        <pc:sldMkLst>
          <pc:docMk/>
          <pc:sldMk cId="4231555661" sldId="322"/>
        </pc:sldMkLst>
        <pc:spChg chg="mod">
          <ac:chgData name="THAPA, Surakschha" userId="6366e6fe-48ec-4b01-b951-ea9d77299345" providerId="ADAL" clId="{8D293D7C-9D31-4DAD-899C-11ED0A9203D8}" dt="2023-04-20T04:38:51.957" v="205" actId="1035"/>
          <ac:spMkLst>
            <pc:docMk/>
            <pc:sldMk cId="4231555661" sldId="322"/>
            <ac:spMk id="6" creationId="{A2D92BA7-CF8C-4F5D-BBBA-AB7B98EB9ACD}"/>
          </ac:spMkLst>
        </pc:spChg>
        <pc:graphicFrameChg chg="add mod">
          <ac:chgData name="THAPA, Surakschha" userId="6366e6fe-48ec-4b01-b951-ea9d77299345" providerId="ADAL" clId="{8D293D7C-9D31-4DAD-899C-11ED0A9203D8}" dt="2023-04-20T04:38:56.563" v="214" actId="1038"/>
          <ac:graphicFrameMkLst>
            <pc:docMk/>
            <pc:sldMk cId="4231555661" sldId="322"/>
            <ac:graphicFrameMk id="7" creationId="{57792559-7E86-4CE5-B672-B6FAF029D8DE}"/>
          </ac:graphicFrameMkLst>
        </pc:graphicFrameChg>
        <pc:graphicFrameChg chg="del">
          <ac:chgData name="THAPA, Surakschha" userId="6366e6fe-48ec-4b01-b951-ea9d77299345" providerId="ADAL" clId="{8D293D7C-9D31-4DAD-899C-11ED0A9203D8}" dt="2023-04-20T04:38:35.700" v="193" actId="478"/>
          <ac:graphicFrameMkLst>
            <pc:docMk/>
            <pc:sldMk cId="4231555661" sldId="322"/>
            <ac:graphicFrameMk id="8" creationId="{E8447613-FD17-4515-B45A-93A89DF00580}"/>
          </ac:graphicFrameMkLst>
        </pc:graphicFrameChg>
      </pc:sldChg>
      <pc:sldChg chg="addSp delSp modSp mod">
        <pc:chgData name="THAPA, Surakschha" userId="6366e6fe-48ec-4b01-b951-ea9d77299345" providerId="ADAL" clId="{8D293D7C-9D31-4DAD-899C-11ED0A9203D8}" dt="2023-04-20T04:42:50.442" v="330" actId="208"/>
        <pc:sldMkLst>
          <pc:docMk/>
          <pc:sldMk cId="2106004702" sldId="323"/>
        </pc:sldMkLst>
        <pc:spChg chg="add mod">
          <ac:chgData name="THAPA, Surakschha" userId="6366e6fe-48ec-4b01-b951-ea9d77299345" providerId="ADAL" clId="{8D293D7C-9D31-4DAD-899C-11ED0A9203D8}" dt="2023-04-20T04:42:50.442" v="330" actId="208"/>
          <ac:spMkLst>
            <pc:docMk/>
            <pc:sldMk cId="2106004702" sldId="323"/>
            <ac:spMk id="3" creationId="{50FBA48A-B38F-4286-9ADA-3A5A0025AE1F}"/>
          </ac:spMkLst>
        </pc:spChg>
        <pc:grpChg chg="del">
          <ac:chgData name="THAPA, Surakschha" userId="6366e6fe-48ec-4b01-b951-ea9d77299345" providerId="ADAL" clId="{8D293D7C-9D31-4DAD-899C-11ED0A9203D8}" dt="2023-04-20T04:42:16.782" v="300" actId="478"/>
          <ac:grpSpMkLst>
            <pc:docMk/>
            <pc:sldMk cId="2106004702" sldId="323"/>
            <ac:grpSpMk id="2" creationId="{BED50B7D-8853-4520-84C3-AB5B6A43E2F4}"/>
          </ac:grpSpMkLst>
        </pc:grpChg>
        <pc:picChg chg="add mod">
          <ac:chgData name="THAPA, Surakschha" userId="6366e6fe-48ec-4b01-b951-ea9d77299345" providerId="ADAL" clId="{8D293D7C-9D31-4DAD-899C-11ED0A9203D8}" dt="2023-04-20T04:42:17.535" v="301"/>
          <ac:picMkLst>
            <pc:docMk/>
            <pc:sldMk cId="2106004702" sldId="323"/>
            <ac:picMk id="294" creationId="{8CAF43CB-21F9-4BC7-B893-33038451961C}"/>
          </ac:picMkLst>
        </pc:picChg>
      </pc:sldChg>
      <pc:sldChg chg="new del">
        <pc:chgData name="THAPA, Surakschha" userId="6366e6fe-48ec-4b01-b951-ea9d77299345" providerId="ADAL" clId="{8D293D7C-9D31-4DAD-899C-11ED0A9203D8}" dt="2023-04-20T04:39:27.344" v="218" actId="47"/>
        <pc:sldMkLst>
          <pc:docMk/>
          <pc:sldMk cId="2557327872" sldId="324"/>
        </pc:sldMkLst>
      </pc:sldChg>
      <pc:sldChg chg="new del">
        <pc:chgData name="THAPA, Surakschha" userId="6366e6fe-48ec-4b01-b951-ea9d77299345" providerId="ADAL" clId="{8D293D7C-9D31-4DAD-899C-11ED0A9203D8}" dt="2023-04-20T04:39:28.485" v="219" actId="47"/>
        <pc:sldMkLst>
          <pc:docMk/>
          <pc:sldMk cId="1946186937" sldId="325"/>
        </pc:sldMkLst>
      </pc:sldChg>
      <pc:sldChg chg="add">
        <pc:chgData name="THAPA, Surakschha" userId="6366e6fe-48ec-4b01-b951-ea9d77299345" providerId="ADAL" clId="{8D293D7C-9D31-4DAD-899C-11ED0A9203D8}" dt="2023-04-20T06:48:40.696" v="944"/>
        <pc:sldMkLst>
          <pc:docMk/>
          <pc:sldMk cId="1230502580" sldId="621"/>
        </pc:sldMkLst>
      </pc:sldChg>
      <pc:sldChg chg="delSp modSp add mod delDesignElem">
        <pc:chgData name="THAPA, Surakschha" userId="6366e6fe-48ec-4b01-b951-ea9d77299345" providerId="ADAL" clId="{8D293D7C-9D31-4DAD-899C-11ED0A9203D8}" dt="2023-04-20T06:45:01.944" v="785" actId="20577"/>
        <pc:sldMkLst>
          <pc:docMk/>
          <pc:sldMk cId="255206725" sldId="627"/>
        </pc:sldMkLst>
        <pc:spChg chg="mod">
          <ac:chgData name="THAPA, Surakschha" userId="6366e6fe-48ec-4b01-b951-ea9d77299345" providerId="ADAL" clId="{8D293D7C-9D31-4DAD-899C-11ED0A9203D8}" dt="2023-04-20T06:45:01.944" v="785" actId="20577"/>
          <ac:spMkLst>
            <pc:docMk/>
            <pc:sldMk cId="255206725" sldId="627"/>
            <ac:spMk id="2" creationId="{F8B0BBF3-697A-448F-BBE6-32775ECD6845}"/>
          </ac:spMkLst>
        </pc:spChg>
        <pc:spChg chg="del">
          <ac:chgData name="THAPA, Surakschha" userId="6366e6fe-48ec-4b01-b951-ea9d77299345" providerId="ADAL" clId="{8D293D7C-9D31-4DAD-899C-11ED0A9203D8}" dt="2023-04-20T06:41:34.438" v="609"/>
          <ac:spMkLst>
            <pc:docMk/>
            <pc:sldMk cId="255206725" sldId="627"/>
            <ac:spMk id="24" creationId="{6753252F-4873-4F63-801D-CC719279A7D5}"/>
          </ac:spMkLst>
        </pc:spChg>
        <pc:spChg chg="del">
          <ac:chgData name="THAPA, Surakschha" userId="6366e6fe-48ec-4b01-b951-ea9d77299345" providerId="ADAL" clId="{8D293D7C-9D31-4DAD-899C-11ED0A9203D8}" dt="2023-04-20T06:41:34.438" v="609"/>
          <ac:spMkLst>
            <pc:docMk/>
            <pc:sldMk cId="255206725" sldId="627"/>
            <ac:spMk id="26" creationId="{047C8CCB-F95D-4249-92DD-651249D3535A}"/>
          </ac:spMkLst>
        </pc:spChg>
      </pc:sldChg>
      <pc:sldChg chg="addSp delSp modSp add mod delDesignElem">
        <pc:chgData name="THAPA, Surakschha" userId="6366e6fe-48ec-4b01-b951-ea9d77299345" providerId="ADAL" clId="{8D293D7C-9D31-4DAD-899C-11ED0A9203D8}" dt="2023-04-20T06:46:01.313" v="830" actId="1038"/>
        <pc:sldMkLst>
          <pc:docMk/>
          <pc:sldMk cId="4180348753" sldId="628"/>
        </pc:sldMkLst>
        <pc:spChg chg="add mod">
          <ac:chgData name="THAPA, Surakschha" userId="6366e6fe-48ec-4b01-b951-ea9d77299345" providerId="ADAL" clId="{8D293D7C-9D31-4DAD-899C-11ED0A9203D8}" dt="2023-04-20T06:46:01.313" v="830" actId="1038"/>
          <ac:spMkLst>
            <pc:docMk/>
            <pc:sldMk cId="4180348753" sldId="628"/>
            <ac:spMk id="9" creationId="{6B8307C0-1BB8-4C85-B0DA-66B8A2F30729}"/>
          </ac:spMkLst>
        </pc:spChg>
        <pc:spChg chg="del">
          <ac:chgData name="THAPA, Surakschha" userId="6366e6fe-48ec-4b01-b951-ea9d77299345" providerId="ADAL" clId="{8D293D7C-9D31-4DAD-899C-11ED0A9203D8}" dt="2023-04-20T06:41:34.438" v="609"/>
          <ac:spMkLst>
            <pc:docMk/>
            <pc:sldMk cId="4180348753" sldId="628"/>
            <ac:spMk id="13" creationId="{BACC6370-2D7E-4714-9D71-7542949D7D5D}"/>
          </ac:spMkLst>
        </pc:spChg>
        <pc:spChg chg="del">
          <ac:chgData name="THAPA, Surakschha" userId="6366e6fe-48ec-4b01-b951-ea9d77299345" providerId="ADAL" clId="{8D293D7C-9D31-4DAD-899C-11ED0A9203D8}" dt="2023-04-20T06:41:34.438" v="609"/>
          <ac:spMkLst>
            <pc:docMk/>
            <pc:sldMk cId="4180348753" sldId="628"/>
            <ac:spMk id="15" creationId="{F68B3F68-107C-434F-AA38-110D5EA91B85}"/>
          </ac:spMkLst>
        </pc:spChg>
        <pc:spChg chg="del">
          <ac:chgData name="THAPA, Surakschha" userId="6366e6fe-48ec-4b01-b951-ea9d77299345" providerId="ADAL" clId="{8D293D7C-9D31-4DAD-899C-11ED0A9203D8}" dt="2023-04-20T06:41:34.438" v="609"/>
          <ac:spMkLst>
            <pc:docMk/>
            <pc:sldMk cId="4180348753" sldId="628"/>
            <ac:spMk id="17" creationId="{AAD0DBB9-1A4B-4391-81D4-CB19F9AB918A}"/>
          </ac:spMkLst>
        </pc:spChg>
        <pc:spChg chg="del">
          <ac:chgData name="THAPA, Surakschha" userId="6366e6fe-48ec-4b01-b951-ea9d77299345" providerId="ADAL" clId="{8D293D7C-9D31-4DAD-899C-11ED0A9203D8}" dt="2023-04-20T06:41:34.438" v="609"/>
          <ac:spMkLst>
            <pc:docMk/>
            <pc:sldMk cId="4180348753" sldId="628"/>
            <ac:spMk id="19" creationId="{063BBA22-50EA-4C4D-BE05-F1CE4E63AA56}"/>
          </ac:spMkLst>
        </pc:spChg>
      </pc:sldChg>
      <pc:sldChg chg="addSp delSp modSp add mod delDesignElem">
        <pc:chgData name="THAPA, Surakschha" userId="6366e6fe-48ec-4b01-b951-ea9d77299345" providerId="ADAL" clId="{8D293D7C-9D31-4DAD-899C-11ED0A9203D8}" dt="2023-04-20T06:47:05.455" v="858" actId="14100"/>
        <pc:sldMkLst>
          <pc:docMk/>
          <pc:sldMk cId="3125904852" sldId="629"/>
        </pc:sldMkLst>
        <pc:spChg chg="add mod">
          <ac:chgData name="THAPA, Surakschha" userId="6366e6fe-48ec-4b01-b951-ea9d77299345" providerId="ADAL" clId="{8D293D7C-9D31-4DAD-899C-11ED0A9203D8}" dt="2023-04-20T06:46:58.358" v="856" actId="14100"/>
          <ac:spMkLst>
            <pc:docMk/>
            <pc:sldMk cId="3125904852" sldId="629"/>
            <ac:spMk id="9" creationId="{514AC4EE-C595-4BD2-B534-4FB80DA53C0D}"/>
          </ac:spMkLst>
        </pc:spChg>
        <pc:spChg chg="del">
          <ac:chgData name="THAPA, Surakschha" userId="6366e6fe-48ec-4b01-b951-ea9d77299345" providerId="ADAL" clId="{8D293D7C-9D31-4DAD-899C-11ED0A9203D8}" dt="2023-04-20T06:41:34.438" v="609"/>
          <ac:spMkLst>
            <pc:docMk/>
            <pc:sldMk cId="3125904852" sldId="629"/>
            <ac:spMk id="11" creationId="{A8384FB5-9ADC-4DDC-881B-597D56F5B15D}"/>
          </ac:spMkLst>
        </pc:spChg>
        <pc:spChg chg="del">
          <ac:chgData name="THAPA, Surakschha" userId="6366e6fe-48ec-4b01-b951-ea9d77299345" providerId="ADAL" clId="{8D293D7C-9D31-4DAD-899C-11ED0A9203D8}" dt="2023-04-20T06:41:34.438" v="609"/>
          <ac:spMkLst>
            <pc:docMk/>
            <pc:sldMk cId="3125904852" sldId="629"/>
            <ac:spMk id="13" creationId="{91E5A9A7-95C6-4F4F-B00E-C82E07FE62EF}"/>
          </ac:spMkLst>
        </pc:spChg>
        <pc:spChg chg="del">
          <ac:chgData name="THAPA, Surakschha" userId="6366e6fe-48ec-4b01-b951-ea9d77299345" providerId="ADAL" clId="{8D293D7C-9D31-4DAD-899C-11ED0A9203D8}" dt="2023-04-20T06:41:34.438" v="609"/>
          <ac:spMkLst>
            <pc:docMk/>
            <pc:sldMk cId="3125904852" sldId="629"/>
            <ac:spMk id="15" creationId="{D07DD2DE-F619-49DD-B5E7-03A290FF4ED1}"/>
          </ac:spMkLst>
        </pc:spChg>
        <pc:spChg chg="del">
          <ac:chgData name="THAPA, Surakschha" userId="6366e6fe-48ec-4b01-b951-ea9d77299345" providerId="ADAL" clId="{8D293D7C-9D31-4DAD-899C-11ED0A9203D8}" dt="2023-04-20T06:41:34.438" v="609"/>
          <ac:spMkLst>
            <pc:docMk/>
            <pc:sldMk cId="3125904852" sldId="629"/>
            <ac:spMk id="17" creationId="{85149191-5F60-4A28-AAFF-039F96B0F3EC}"/>
          </ac:spMkLst>
        </pc:spChg>
        <pc:spChg chg="del">
          <ac:chgData name="THAPA, Surakschha" userId="6366e6fe-48ec-4b01-b951-ea9d77299345" providerId="ADAL" clId="{8D293D7C-9D31-4DAD-899C-11ED0A9203D8}" dt="2023-04-20T06:41:34.438" v="609"/>
          <ac:spMkLst>
            <pc:docMk/>
            <pc:sldMk cId="3125904852" sldId="629"/>
            <ac:spMk id="19" creationId="{F8260ED5-17F7-4158-B241-D51DD4CF1B7E}"/>
          </ac:spMkLst>
        </pc:spChg>
        <pc:graphicFrameChg chg="mod">
          <ac:chgData name="THAPA, Surakschha" userId="6366e6fe-48ec-4b01-b951-ea9d77299345" providerId="ADAL" clId="{8D293D7C-9D31-4DAD-899C-11ED0A9203D8}" dt="2023-04-20T06:47:05.455" v="858" actId="14100"/>
          <ac:graphicFrameMkLst>
            <pc:docMk/>
            <pc:sldMk cId="3125904852" sldId="629"/>
            <ac:graphicFrameMk id="5" creationId="{78D9FFE5-F924-4494-B3B1-BC0C231EC6A5}"/>
          </ac:graphicFrameMkLst>
        </pc:graphicFrameChg>
      </pc:sldChg>
      <pc:sldChg chg="addSp delSp modSp add mod delDesignElem">
        <pc:chgData name="THAPA, Surakschha" userId="6366e6fe-48ec-4b01-b951-ea9d77299345" providerId="ADAL" clId="{8D293D7C-9D31-4DAD-899C-11ED0A9203D8}" dt="2023-04-20T06:47:28.234" v="880" actId="1035"/>
        <pc:sldMkLst>
          <pc:docMk/>
          <pc:sldMk cId="803602088" sldId="630"/>
        </pc:sldMkLst>
        <pc:spChg chg="add mod">
          <ac:chgData name="THAPA, Surakschha" userId="6366e6fe-48ec-4b01-b951-ea9d77299345" providerId="ADAL" clId="{8D293D7C-9D31-4DAD-899C-11ED0A9203D8}" dt="2023-04-20T06:47:23.245" v="874" actId="20577"/>
          <ac:spMkLst>
            <pc:docMk/>
            <pc:sldMk cId="803602088" sldId="630"/>
            <ac:spMk id="8" creationId="{90D40AAF-B1B3-4396-87DB-C2979E81949B}"/>
          </ac:spMkLst>
        </pc:spChg>
        <pc:spChg chg="del">
          <ac:chgData name="THAPA, Surakschha" userId="6366e6fe-48ec-4b01-b951-ea9d77299345" providerId="ADAL" clId="{8D293D7C-9D31-4DAD-899C-11ED0A9203D8}" dt="2023-04-20T06:41:34.438" v="609"/>
          <ac:spMkLst>
            <pc:docMk/>
            <pc:sldMk cId="803602088" sldId="630"/>
            <ac:spMk id="22" creationId="{A8384FB5-9ADC-4DDC-881B-597D56F5B15D}"/>
          </ac:spMkLst>
        </pc:spChg>
        <pc:spChg chg="del">
          <ac:chgData name="THAPA, Surakschha" userId="6366e6fe-48ec-4b01-b951-ea9d77299345" providerId="ADAL" clId="{8D293D7C-9D31-4DAD-899C-11ED0A9203D8}" dt="2023-04-20T06:41:34.438" v="609"/>
          <ac:spMkLst>
            <pc:docMk/>
            <pc:sldMk cId="803602088" sldId="630"/>
            <ac:spMk id="23" creationId="{1199E1B1-A8C0-4FE8-A5A8-1CB41D69F857}"/>
          </ac:spMkLst>
        </pc:spChg>
        <pc:spChg chg="del">
          <ac:chgData name="THAPA, Surakschha" userId="6366e6fe-48ec-4b01-b951-ea9d77299345" providerId="ADAL" clId="{8D293D7C-9D31-4DAD-899C-11ED0A9203D8}" dt="2023-04-20T06:41:34.438" v="609"/>
          <ac:spMkLst>
            <pc:docMk/>
            <pc:sldMk cId="803602088" sldId="630"/>
            <ac:spMk id="24" creationId="{84A8DE83-DE75-4B41-9DB4-A7EC0B0DEC0B}"/>
          </ac:spMkLst>
        </pc:spChg>
        <pc:spChg chg="del">
          <ac:chgData name="THAPA, Surakschha" userId="6366e6fe-48ec-4b01-b951-ea9d77299345" providerId="ADAL" clId="{8D293D7C-9D31-4DAD-899C-11ED0A9203D8}" dt="2023-04-20T06:41:34.438" v="609"/>
          <ac:spMkLst>
            <pc:docMk/>
            <pc:sldMk cId="803602088" sldId="630"/>
            <ac:spMk id="25" creationId="{A7009A0A-BEF5-4EAC-AF15-E4F9F002E239}"/>
          </ac:spMkLst>
        </pc:spChg>
        <pc:graphicFrameChg chg="mod">
          <ac:chgData name="THAPA, Surakschha" userId="6366e6fe-48ec-4b01-b951-ea9d77299345" providerId="ADAL" clId="{8D293D7C-9D31-4DAD-899C-11ED0A9203D8}" dt="2023-04-20T06:47:28.234" v="880" actId="1035"/>
          <ac:graphicFrameMkLst>
            <pc:docMk/>
            <pc:sldMk cId="803602088" sldId="630"/>
            <ac:graphicFrameMk id="7" creationId="{2373132E-9BB5-438F-828A-51DB076613CA}"/>
          </ac:graphicFrameMkLst>
        </pc:graphicFrameChg>
      </pc:sldChg>
      <pc:sldChg chg="addSp delSp modSp add mod">
        <pc:chgData name="THAPA, Surakschha" userId="6366e6fe-48ec-4b01-b951-ea9d77299345" providerId="ADAL" clId="{8D293D7C-9D31-4DAD-899C-11ED0A9203D8}" dt="2023-04-20T06:48:21.120" v="942" actId="1036"/>
        <pc:sldMkLst>
          <pc:docMk/>
          <pc:sldMk cId="3120871188" sldId="631"/>
        </pc:sldMkLst>
        <pc:spChg chg="del">
          <ac:chgData name="THAPA, Surakschha" userId="6366e6fe-48ec-4b01-b951-ea9d77299345" providerId="ADAL" clId="{8D293D7C-9D31-4DAD-899C-11ED0A9203D8}" dt="2023-04-20T06:47:38.724" v="881" actId="478"/>
          <ac:spMkLst>
            <pc:docMk/>
            <pc:sldMk cId="3120871188" sldId="631"/>
            <ac:spMk id="2" creationId="{8BF0A27E-63AD-4D25-9CC8-94770BCF1AFC}"/>
          </ac:spMkLst>
        </pc:spChg>
        <pc:spChg chg="add del mod">
          <ac:chgData name="THAPA, Surakschha" userId="6366e6fe-48ec-4b01-b951-ea9d77299345" providerId="ADAL" clId="{8D293D7C-9D31-4DAD-899C-11ED0A9203D8}" dt="2023-04-20T06:47:41.625" v="883" actId="478"/>
          <ac:spMkLst>
            <pc:docMk/>
            <pc:sldMk cId="3120871188" sldId="631"/>
            <ac:spMk id="4" creationId="{9E3E64E2-0DAB-4946-A201-EF0C0F628ABC}"/>
          </ac:spMkLst>
        </pc:spChg>
        <pc:spChg chg="add mod">
          <ac:chgData name="THAPA, Surakschha" userId="6366e6fe-48ec-4b01-b951-ea9d77299345" providerId="ADAL" clId="{8D293D7C-9D31-4DAD-899C-11ED0A9203D8}" dt="2023-04-20T06:48:16.479" v="929" actId="1035"/>
          <ac:spMkLst>
            <pc:docMk/>
            <pc:sldMk cId="3120871188" sldId="631"/>
            <ac:spMk id="6" creationId="{B8EF1753-B653-49D8-952E-A853622A02F3}"/>
          </ac:spMkLst>
        </pc:spChg>
        <pc:graphicFrameChg chg="mod">
          <ac:chgData name="THAPA, Surakschha" userId="6366e6fe-48ec-4b01-b951-ea9d77299345" providerId="ADAL" clId="{8D293D7C-9D31-4DAD-899C-11ED0A9203D8}" dt="2023-04-20T06:48:21.120" v="942" actId="1036"/>
          <ac:graphicFrameMkLst>
            <pc:docMk/>
            <pc:sldMk cId="3120871188" sldId="631"/>
            <ac:graphicFrameMk id="8" creationId="{4EDF9256-ADB1-466D-B80D-8AEE7664A945}"/>
          </ac:graphicFrameMkLst>
        </pc:graphicFrameChg>
      </pc:sldChg>
      <pc:sldChg chg="addSp delSp modSp add mod delDesignElem">
        <pc:chgData name="THAPA, Surakschha" userId="6366e6fe-48ec-4b01-b951-ea9d77299345" providerId="ADAL" clId="{8D293D7C-9D31-4DAD-899C-11ED0A9203D8}" dt="2023-04-20T06:43:11.007" v="668" actId="2711"/>
        <pc:sldMkLst>
          <pc:docMk/>
          <pc:sldMk cId="3267039596" sldId="641"/>
        </pc:sldMkLst>
        <pc:spChg chg="add mod">
          <ac:chgData name="THAPA, Surakschha" userId="6366e6fe-48ec-4b01-b951-ea9d77299345" providerId="ADAL" clId="{8D293D7C-9D31-4DAD-899C-11ED0A9203D8}" dt="2023-04-20T06:43:11.007" v="668" actId="2711"/>
          <ac:spMkLst>
            <pc:docMk/>
            <pc:sldMk cId="3267039596" sldId="641"/>
            <ac:spMk id="8" creationId="{F13498DC-98B0-428C-82AD-12959061948A}"/>
          </ac:spMkLst>
        </pc:spChg>
        <pc:spChg chg="del">
          <ac:chgData name="THAPA, Surakschha" userId="6366e6fe-48ec-4b01-b951-ea9d77299345" providerId="ADAL" clId="{8D293D7C-9D31-4DAD-899C-11ED0A9203D8}" dt="2023-04-20T06:41:34.438" v="609"/>
          <ac:spMkLst>
            <pc:docMk/>
            <pc:sldMk cId="3267039596" sldId="641"/>
            <ac:spMk id="9" creationId="{BACC6370-2D7E-4714-9D71-7542949D7D5D}"/>
          </ac:spMkLst>
        </pc:spChg>
        <pc:spChg chg="del">
          <ac:chgData name="THAPA, Surakschha" userId="6366e6fe-48ec-4b01-b951-ea9d77299345" providerId="ADAL" clId="{8D293D7C-9D31-4DAD-899C-11ED0A9203D8}" dt="2023-04-20T06:41:34.438" v="609"/>
          <ac:spMkLst>
            <pc:docMk/>
            <pc:sldMk cId="3267039596" sldId="641"/>
            <ac:spMk id="11" creationId="{F68B3F68-107C-434F-AA38-110D5EA91B85}"/>
          </ac:spMkLst>
        </pc:spChg>
        <pc:spChg chg="del">
          <ac:chgData name="THAPA, Surakschha" userId="6366e6fe-48ec-4b01-b951-ea9d77299345" providerId="ADAL" clId="{8D293D7C-9D31-4DAD-899C-11ED0A9203D8}" dt="2023-04-20T06:41:34.438" v="609"/>
          <ac:spMkLst>
            <pc:docMk/>
            <pc:sldMk cId="3267039596" sldId="641"/>
            <ac:spMk id="13" creationId="{AAD0DBB9-1A4B-4391-81D4-CB19F9AB918A}"/>
          </ac:spMkLst>
        </pc:spChg>
        <pc:spChg chg="del">
          <ac:chgData name="THAPA, Surakschha" userId="6366e6fe-48ec-4b01-b951-ea9d77299345" providerId="ADAL" clId="{8D293D7C-9D31-4DAD-899C-11ED0A9203D8}" dt="2023-04-20T06:41:34.438" v="609"/>
          <ac:spMkLst>
            <pc:docMk/>
            <pc:sldMk cId="3267039596" sldId="641"/>
            <ac:spMk id="15" creationId="{063BBA22-50EA-4C4D-BE05-F1CE4E63AA56}"/>
          </ac:spMkLst>
        </pc:spChg>
      </pc:sldChg>
      <pc:sldChg chg="addSp delSp modSp add mod delDesignElem">
        <pc:chgData name="THAPA, Surakschha" userId="6366e6fe-48ec-4b01-b951-ea9d77299345" providerId="ADAL" clId="{8D293D7C-9D31-4DAD-899C-11ED0A9203D8}" dt="2023-04-20T06:43:34.818" v="682" actId="20577"/>
        <pc:sldMkLst>
          <pc:docMk/>
          <pc:sldMk cId="2508467099" sldId="642"/>
        </pc:sldMkLst>
        <pc:spChg chg="add mod">
          <ac:chgData name="THAPA, Surakschha" userId="6366e6fe-48ec-4b01-b951-ea9d77299345" providerId="ADAL" clId="{8D293D7C-9D31-4DAD-899C-11ED0A9203D8}" dt="2023-04-20T06:43:34.818" v="682" actId="20577"/>
          <ac:spMkLst>
            <pc:docMk/>
            <pc:sldMk cId="2508467099" sldId="642"/>
            <ac:spMk id="8" creationId="{D1496760-39D7-4FC9-A67C-DCD8E54E2297}"/>
          </ac:spMkLst>
        </pc:spChg>
        <pc:spChg chg="del">
          <ac:chgData name="THAPA, Surakschha" userId="6366e6fe-48ec-4b01-b951-ea9d77299345" providerId="ADAL" clId="{8D293D7C-9D31-4DAD-899C-11ED0A9203D8}" dt="2023-04-20T06:41:34.438" v="609"/>
          <ac:spMkLst>
            <pc:docMk/>
            <pc:sldMk cId="2508467099" sldId="642"/>
            <ac:spMk id="15" creationId="{063BBA22-50EA-4C4D-BE05-F1CE4E63AA56}"/>
          </ac:spMkLst>
        </pc:spChg>
        <pc:spChg chg="del">
          <ac:chgData name="THAPA, Surakschha" userId="6366e6fe-48ec-4b01-b951-ea9d77299345" providerId="ADAL" clId="{8D293D7C-9D31-4DAD-899C-11ED0A9203D8}" dt="2023-04-20T06:41:34.438" v="609"/>
          <ac:spMkLst>
            <pc:docMk/>
            <pc:sldMk cId="2508467099" sldId="642"/>
            <ac:spMk id="16" creationId="{BACC6370-2D7E-4714-9D71-7542949D7D5D}"/>
          </ac:spMkLst>
        </pc:spChg>
        <pc:spChg chg="del">
          <ac:chgData name="THAPA, Surakschha" userId="6366e6fe-48ec-4b01-b951-ea9d77299345" providerId="ADAL" clId="{8D293D7C-9D31-4DAD-899C-11ED0A9203D8}" dt="2023-04-20T06:41:34.438" v="609"/>
          <ac:spMkLst>
            <pc:docMk/>
            <pc:sldMk cId="2508467099" sldId="642"/>
            <ac:spMk id="17" creationId="{F68B3F68-107C-434F-AA38-110D5EA91B85}"/>
          </ac:spMkLst>
        </pc:spChg>
        <pc:spChg chg="del">
          <ac:chgData name="THAPA, Surakschha" userId="6366e6fe-48ec-4b01-b951-ea9d77299345" providerId="ADAL" clId="{8D293D7C-9D31-4DAD-899C-11ED0A9203D8}" dt="2023-04-20T06:41:34.438" v="609"/>
          <ac:spMkLst>
            <pc:docMk/>
            <pc:sldMk cId="2508467099" sldId="642"/>
            <ac:spMk id="18" creationId="{AAD0DBB9-1A4B-4391-81D4-CB19F9AB918A}"/>
          </ac:spMkLst>
        </pc:spChg>
      </pc:sldChg>
      <pc:sldChg chg="addSp delSp modSp add mod delDesignElem">
        <pc:chgData name="THAPA, Surakschha" userId="6366e6fe-48ec-4b01-b951-ea9d77299345" providerId="ADAL" clId="{8D293D7C-9D31-4DAD-899C-11ED0A9203D8}" dt="2023-04-20T06:44:44.493" v="773" actId="1037"/>
        <pc:sldMkLst>
          <pc:docMk/>
          <pc:sldMk cId="1858031155" sldId="643"/>
        </pc:sldMkLst>
        <pc:spChg chg="del">
          <ac:chgData name="THAPA, Surakschha" userId="6366e6fe-48ec-4b01-b951-ea9d77299345" providerId="ADAL" clId="{8D293D7C-9D31-4DAD-899C-11ED0A9203D8}" dt="2023-04-20T06:41:34.438" v="609"/>
          <ac:spMkLst>
            <pc:docMk/>
            <pc:sldMk cId="1858031155" sldId="643"/>
            <ac:spMk id="9" creationId="{BACC6370-2D7E-4714-9D71-7542949D7D5D}"/>
          </ac:spMkLst>
        </pc:spChg>
        <pc:spChg chg="add mod">
          <ac:chgData name="THAPA, Surakschha" userId="6366e6fe-48ec-4b01-b951-ea9d77299345" providerId="ADAL" clId="{8D293D7C-9D31-4DAD-899C-11ED0A9203D8}" dt="2023-04-20T06:44:39.834" v="762" actId="1036"/>
          <ac:spMkLst>
            <pc:docMk/>
            <pc:sldMk cId="1858031155" sldId="643"/>
            <ac:spMk id="10" creationId="{0A647F9B-34BA-45C0-8EC2-7D79BFEB9653}"/>
          </ac:spMkLst>
        </pc:spChg>
        <pc:spChg chg="del">
          <ac:chgData name="THAPA, Surakschha" userId="6366e6fe-48ec-4b01-b951-ea9d77299345" providerId="ADAL" clId="{8D293D7C-9D31-4DAD-899C-11ED0A9203D8}" dt="2023-04-20T06:41:34.438" v="609"/>
          <ac:spMkLst>
            <pc:docMk/>
            <pc:sldMk cId="1858031155" sldId="643"/>
            <ac:spMk id="11" creationId="{256B2C21-A230-48C0-8DF1-C46611373C44}"/>
          </ac:spMkLst>
        </pc:spChg>
        <pc:spChg chg="del">
          <ac:chgData name="THAPA, Surakschha" userId="6366e6fe-48ec-4b01-b951-ea9d77299345" providerId="ADAL" clId="{8D293D7C-9D31-4DAD-899C-11ED0A9203D8}" dt="2023-04-20T06:41:34.438" v="609"/>
          <ac:spMkLst>
            <pc:docMk/>
            <pc:sldMk cId="1858031155" sldId="643"/>
            <ac:spMk id="13" creationId="{3847E18C-932D-4C95-AABA-FEC7C9499AD7}"/>
          </ac:spMkLst>
        </pc:spChg>
        <pc:spChg chg="del">
          <ac:chgData name="THAPA, Surakschha" userId="6366e6fe-48ec-4b01-b951-ea9d77299345" providerId="ADAL" clId="{8D293D7C-9D31-4DAD-899C-11ED0A9203D8}" dt="2023-04-20T06:41:34.438" v="609"/>
          <ac:spMkLst>
            <pc:docMk/>
            <pc:sldMk cId="1858031155" sldId="643"/>
            <ac:spMk id="15" creationId="{3150CB11-0C61-439E-910F-5787759E72A0}"/>
          </ac:spMkLst>
        </pc:spChg>
        <pc:spChg chg="del">
          <ac:chgData name="THAPA, Surakschha" userId="6366e6fe-48ec-4b01-b951-ea9d77299345" providerId="ADAL" clId="{8D293D7C-9D31-4DAD-899C-11ED0A9203D8}" dt="2023-04-20T06:41:34.438" v="609"/>
          <ac:spMkLst>
            <pc:docMk/>
            <pc:sldMk cId="1858031155" sldId="643"/>
            <ac:spMk id="17" creationId="{43F8A58B-5155-44CE-A5FF-7647B47D0A7A}"/>
          </ac:spMkLst>
        </pc:spChg>
        <pc:spChg chg="del">
          <ac:chgData name="THAPA, Surakschha" userId="6366e6fe-48ec-4b01-b951-ea9d77299345" providerId="ADAL" clId="{8D293D7C-9D31-4DAD-899C-11ED0A9203D8}" dt="2023-04-20T06:41:34.438" v="609"/>
          <ac:spMkLst>
            <pc:docMk/>
            <pc:sldMk cId="1858031155" sldId="643"/>
            <ac:spMk id="19" creationId="{443F2ACA-E6D6-4028-82DD-F03C262D5DE6}"/>
          </ac:spMkLst>
        </pc:spChg>
        <pc:graphicFrameChg chg="mod">
          <ac:chgData name="THAPA, Surakschha" userId="6366e6fe-48ec-4b01-b951-ea9d77299345" providerId="ADAL" clId="{8D293D7C-9D31-4DAD-899C-11ED0A9203D8}" dt="2023-04-20T06:44:44.493" v="773" actId="1037"/>
          <ac:graphicFrameMkLst>
            <pc:docMk/>
            <pc:sldMk cId="1858031155" sldId="643"/>
            <ac:graphicFrameMk id="4" creationId="{CAF3382B-EC31-44CF-8ABD-3FCA94F8BC8C}"/>
          </ac:graphicFrameMkLst>
        </pc:graphicFrameChg>
      </pc:sldChg>
      <pc:sldChg chg="addSp delSp modSp add mod delDesignElem modNotesTx">
        <pc:chgData name="THAPA, Surakschha" userId="6366e6fe-48ec-4b01-b951-ea9d77299345" providerId="ADAL" clId="{8D293D7C-9D31-4DAD-899C-11ED0A9203D8}" dt="2023-04-20T06:46:21.494" v="831" actId="20577"/>
        <pc:sldMkLst>
          <pc:docMk/>
          <pc:sldMk cId="3631948098" sldId="644"/>
        </pc:sldMkLst>
        <pc:spChg chg="add mod">
          <ac:chgData name="THAPA, Surakschha" userId="6366e6fe-48ec-4b01-b951-ea9d77299345" providerId="ADAL" clId="{8D293D7C-9D31-4DAD-899C-11ED0A9203D8}" dt="2023-04-20T06:45:43.499" v="825" actId="20577"/>
          <ac:spMkLst>
            <pc:docMk/>
            <pc:sldMk cId="3631948098" sldId="644"/>
            <ac:spMk id="8" creationId="{4FE52B85-DB9A-4213-ADA7-99CC315FAAA8}"/>
          </ac:spMkLst>
        </pc:spChg>
        <pc:spChg chg="del">
          <ac:chgData name="THAPA, Surakschha" userId="6366e6fe-48ec-4b01-b951-ea9d77299345" providerId="ADAL" clId="{8D293D7C-9D31-4DAD-899C-11ED0A9203D8}" dt="2023-04-20T06:41:34.438" v="609"/>
          <ac:spMkLst>
            <pc:docMk/>
            <pc:sldMk cId="3631948098" sldId="644"/>
            <ac:spMk id="10" creationId="{BACC6370-2D7E-4714-9D71-7542949D7D5D}"/>
          </ac:spMkLst>
        </pc:spChg>
        <pc:spChg chg="del">
          <ac:chgData name="THAPA, Surakschha" userId="6366e6fe-48ec-4b01-b951-ea9d77299345" providerId="ADAL" clId="{8D293D7C-9D31-4DAD-899C-11ED0A9203D8}" dt="2023-04-20T06:41:34.438" v="609"/>
          <ac:spMkLst>
            <pc:docMk/>
            <pc:sldMk cId="3631948098" sldId="644"/>
            <ac:spMk id="11" creationId="{F68B3F68-107C-434F-AA38-110D5EA91B85}"/>
          </ac:spMkLst>
        </pc:spChg>
        <pc:spChg chg="del">
          <ac:chgData name="THAPA, Surakschha" userId="6366e6fe-48ec-4b01-b951-ea9d77299345" providerId="ADAL" clId="{8D293D7C-9D31-4DAD-899C-11ED0A9203D8}" dt="2023-04-20T06:41:34.438" v="609"/>
          <ac:spMkLst>
            <pc:docMk/>
            <pc:sldMk cId="3631948098" sldId="644"/>
            <ac:spMk id="12" creationId="{AAD0DBB9-1A4B-4391-81D4-CB19F9AB918A}"/>
          </ac:spMkLst>
        </pc:spChg>
        <pc:spChg chg="del">
          <ac:chgData name="THAPA, Surakschha" userId="6366e6fe-48ec-4b01-b951-ea9d77299345" providerId="ADAL" clId="{8D293D7C-9D31-4DAD-899C-11ED0A9203D8}" dt="2023-04-20T06:41:34.438" v="609"/>
          <ac:spMkLst>
            <pc:docMk/>
            <pc:sldMk cId="3631948098" sldId="644"/>
            <ac:spMk id="14" creationId="{063BBA22-50EA-4C4D-BE05-F1CE4E63AA56}"/>
          </ac:spMkLst>
        </pc:spChg>
        <pc:graphicFrameChg chg="mod">
          <ac:chgData name="THAPA, Surakschha" userId="6366e6fe-48ec-4b01-b951-ea9d77299345" providerId="ADAL" clId="{8D293D7C-9D31-4DAD-899C-11ED0A9203D8}" dt="2023-04-20T06:45:49.404" v="826" actId="14100"/>
          <ac:graphicFrameMkLst>
            <pc:docMk/>
            <pc:sldMk cId="3631948098" sldId="644"/>
            <ac:graphicFrameMk id="7" creationId="{E649FDAC-789A-4EEC-B684-417081E7E8BE}"/>
          </ac:graphicFrameMkLst>
        </pc:graphicFrameChg>
      </pc:sldChg>
      <pc:sldChg chg="modSp add mod">
        <pc:chgData name="THAPA, Surakschha" userId="6366e6fe-48ec-4b01-b951-ea9d77299345" providerId="ADAL" clId="{8D293D7C-9D31-4DAD-899C-11ED0A9203D8}" dt="2023-04-20T06:50:20.359" v="954" actId="2711"/>
        <pc:sldMkLst>
          <pc:docMk/>
          <pc:sldMk cId="1610398983" sldId="646"/>
        </pc:sldMkLst>
        <pc:spChg chg="mod">
          <ac:chgData name="THAPA, Surakschha" userId="6366e6fe-48ec-4b01-b951-ea9d77299345" providerId="ADAL" clId="{8D293D7C-9D31-4DAD-899C-11ED0A9203D8}" dt="2023-04-20T06:50:20.359" v="954" actId="2711"/>
          <ac:spMkLst>
            <pc:docMk/>
            <pc:sldMk cId="1610398983" sldId="646"/>
            <ac:spMk id="3" creationId="{C0176751-E611-4E6A-A79A-5CFFC52CAAFE}"/>
          </ac:spMkLst>
        </pc:spChg>
      </pc:sldChg>
      <pc:sldChg chg="modSp add mod">
        <pc:chgData name="THAPA, Surakschha" userId="6366e6fe-48ec-4b01-b951-ea9d77299345" providerId="ADAL" clId="{8D293D7C-9D31-4DAD-899C-11ED0A9203D8}" dt="2023-04-20T06:50:41.538" v="958" actId="255"/>
        <pc:sldMkLst>
          <pc:docMk/>
          <pc:sldMk cId="831256334" sldId="647"/>
        </pc:sldMkLst>
        <pc:spChg chg="mod">
          <ac:chgData name="THAPA, Surakschha" userId="6366e6fe-48ec-4b01-b951-ea9d77299345" providerId="ADAL" clId="{8D293D7C-9D31-4DAD-899C-11ED0A9203D8}" dt="2023-04-20T06:50:41.538" v="958" actId="255"/>
          <ac:spMkLst>
            <pc:docMk/>
            <pc:sldMk cId="831256334" sldId="647"/>
            <ac:spMk id="3" creationId="{C0176751-E611-4E6A-A79A-5CFFC52CAAFE}"/>
          </ac:spMkLst>
        </pc:spChg>
      </pc:sldChg>
      <pc:sldChg chg="modSp add mod">
        <pc:chgData name="THAPA, Surakschha" userId="6366e6fe-48ec-4b01-b951-ea9d77299345" providerId="ADAL" clId="{8D293D7C-9D31-4DAD-899C-11ED0A9203D8}" dt="2023-04-20T06:50:51.703" v="959" actId="2711"/>
        <pc:sldMkLst>
          <pc:docMk/>
          <pc:sldMk cId="2028439445" sldId="648"/>
        </pc:sldMkLst>
        <pc:spChg chg="mod">
          <ac:chgData name="THAPA, Surakschha" userId="6366e6fe-48ec-4b01-b951-ea9d77299345" providerId="ADAL" clId="{8D293D7C-9D31-4DAD-899C-11ED0A9203D8}" dt="2023-04-20T06:50:51.703" v="959" actId="2711"/>
          <ac:spMkLst>
            <pc:docMk/>
            <pc:sldMk cId="2028439445" sldId="648"/>
            <ac:spMk id="3" creationId="{C0176751-E611-4E6A-A79A-5CFFC52CAAFE}"/>
          </ac:spMkLst>
        </pc:spChg>
      </pc:sldChg>
      <pc:sldChg chg="modSp add mod">
        <pc:chgData name="THAPA, Surakschha" userId="6366e6fe-48ec-4b01-b951-ea9d77299345" providerId="ADAL" clId="{8D293D7C-9D31-4DAD-899C-11ED0A9203D8}" dt="2023-04-20T04:40:32.066" v="284" actId="2711"/>
        <pc:sldMkLst>
          <pc:docMk/>
          <pc:sldMk cId="3755829491" sldId="2428"/>
        </pc:sldMkLst>
        <pc:spChg chg="mod">
          <ac:chgData name="THAPA, Surakschha" userId="6366e6fe-48ec-4b01-b951-ea9d77299345" providerId="ADAL" clId="{8D293D7C-9D31-4DAD-899C-11ED0A9203D8}" dt="2023-04-20T04:40:32.066" v="284" actId="2711"/>
          <ac:spMkLst>
            <pc:docMk/>
            <pc:sldMk cId="3755829491" sldId="2428"/>
            <ac:spMk id="4" creationId="{4378E43A-325A-62FD-4230-FFD0C2BACB87}"/>
          </ac:spMkLst>
        </pc:spChg>
      </pc:sldChg>
      <pc:sldChg chg="modSp add mod">
        <pc:chgData name="THAPA, Surakschha" userId="6366e6fe-48ec-4b01-b951-ea9d77299345" providerId="ADAL" clId="{8D293D7C-9D31-4DAD-899C-11ED0A9203D8}" dt="2023-04-20T04:40:25.612" v="283" actId="2711"/>
        <pc:sldMkLst>
          <pc:docMk/>
          <pc:sldMk cId="1439349969" sldId="2452"/>
        </pc:sldMkLst>
        <pc:spChg chg="mod">
          <ac:chgData name="THAPA, Surakschha" userId="6366e6fe-48ec-4b01-b951-ea9d77299345" providerId="ADAL" clId="{8D293D7C-9D31-4DAD-899C-11ED0A9203D8}" dt="2023-04-20T04:40:25.612" v="283" actId="2711"/>
          <ac:spMkLst>
            <pc:docMk/>
            <pc:sldMk cId="1439349969" sldId="2452"/>
            <ac:spMk id="4" creationId="{4378E43A-325A-62FD-4230-FFD0C2BACB87}"/>
          </ac:spMkLst>
        </pc:spChg>
      </pc:sldChg>
      <pc:sldChg chg="modSp add mod">
        <pc:chgData name="THAPA, Surakschha" userId="6366e6fe-48ec-4b01-b951-ea9d77299345" providerId="ADAL" clId="{8D293D7C-9D31-4DAD-899C-11ED0A9203D8}" dt="2023-04-20T06:06:44.373" v="547" actId="20577"/>
        <pc:sldMkLst>
          <pc:docMk/>
          <pc:sldMk cId="1043750742" sldId="2453"/>
        </pc:sldMkLst>
        <pc:spChg chg="mod">
          <ac:chgData name="THAPA, Surakschha" userId="6366e6fe-48ec-4b01-b951-ea9d77299345" providerId="ADAL" clId="{8D293D7C-9D31-4DAD-899C-11ED0A9203D8}" dt="2023-04-20T06:06:44.373" v="547" actId="20577"/>
          <ac:spMkLst>
            <pc:docMk/>
            <pc:sldMk cId="1043750742" sldId="2453"/>
            <ac:spMk id="5" creationId="{48D8A9E6-426A-4206-80C0-14931C1E20C7}"/>
          </ac:spMkLst>
        </pc:spChg>
      </pc:sldChg>
      <pc:sldChg chg="modSp add mod">
        <pc:chgData name="THAPA, Surakschha" userId="6366e6fe-48ec-4b01-b951-ea9d77299345" providerId="ADAL" clId="{8D293D7C-9D31-4DAD-899C-11ED0A9203D8}" dt="2023-04-20T06:50:31.997" v="956" actId="2711"/>
        <pc:sldMkLst>
          <pc:docMk/>
          <pc:sldMk cId="2956055814" sldId="2454"/>
        </pc:sldMkLst>
        <pc:spChg chg="mod">
          <ac:chgData name="THAPA, Surakschha" userId="6366e6fe-48ec-4b01-b951-ea9d77299345" providerId="ADAL" clId="{8D293D7C-9D31-4DAD-899C-11ED0A9203D8}" dt="2023-04-20T06:50:31.997" v="956" actId="2711"/>
          <ac:spMkLst>
            <pc:docMk/>
            <pc:sldMk cId="2956055814" sldId="2454"/>
            <ac:spMk id="3" creationId="{C0176751-E611-4E6A-A79A-5CFFC52CAAFE}"/>
          </ac:spMkLst>
        </pc:spChg>
      </pc:sldChg>
      <pc:sldChg chg="addSp delSp modSp new mod">
        <pc:chgData name="THAPA, Surakschha" userId="6366e6fe-48ec-4b01-b951-ea9d77299345" providerId="ADAL" clId="{8D293D7C-9D31-4DAD-899C-11ED0A9203D8}" dt="2023-04-23T03:40:47.735" v="978" actId="255"/>
        <pc:sldMkLst>
          <pc:docMk/>
          <pc:sldMk cId="598762914" sldId="2455"/>
        </pc:sldMkLst>
        <pc:spChg chg="del">
          <ac:chgData name="THAPA, Surakschha" userId="6366e6fe-48ec-4b01-b951-ea9d77299345" providerId="ADAL" clId="{8D293D7C-9D31-4DAD-899C-11ED0A9203D8}" dt="2023-04-23T03:40:36.022" v="968"/>
          <ac:spMkLst>
            <pc:docMk/>
            <pc:sldMk cId="598762914" sldId="2455"/>
            <ac:spMk id="2" creationId="{E0894018-FD4E-43F5-9456-C65CE88B745B}"/>
          </ac:spMkLst>
        </pc:spChg>
        <pc:spChg chg="add mod">
          <ac:chgData name="THAPA, Surakschha" userId="6366e6fe-48ec-4b01-b951-ea9d77299345" providerId="ADAL" clId="{8D293D7C-9D31-4DAD-899C-11ED0A9203D8}" dt="2023-04-23T03:40:47.735" v="978" actId="255"/>
          <ac:spMkLst>
            <pc:docMk/>
            <pc:sldMk cId="598762914" sldId="2455"/>
            <ac:spMk id="5" creationId="{FD70B444-71F3-41E1-9A7E-70991C9EDB55}"/>
          </ac:spMkLst>
        </pc:spChg>
        <pc:graphicFrameChg chg="add mod">
          <ac:chgData name="THAPA, Surakschha" userId="6366e6fe-48ec-4b01-b951-ea9d77299345" providerId="ADAL" clId="{8D293D7C-9D31-4DAD-899C-11ED0A9203D8}" dt="2023-04-23T03:40:17.766" v="967" actId="255"/>
          <ac:graphicFrameMkLst>
            <pc:docMk/>
            <pc:sldMk cId="598762914" sldId="2455"/>
            <ac:graphicFrameMk id="4" creationId="{72877ED7-9CCA-42CA-917E-9BEE150A0EE4}"/>
          </ac:graphicFrameMkLst>
        </pc:graphicFrameChg>
      </pc:sldChg>
      <pc:sldChg chg="addSp delSp modSp new mod">
        <pc:chgData name="THAPA, Surakschha" userId="6366e6fe-48ec-4b01-b951-ea9d77299345" providerId="ADAL" clId="{8D293D7C-9D31-4DAD-899C-11ED0A9203D8}" dt="2023-04-23T03:41:20.528" v="982" actId="255"/>
        <pc:sldMkLst>
          <pc:docMk/>
          <pc:sldMk cId="1166769332" sldId="2456"/>
        </pc:sldMkLst>
        <pc:spChg chg="mod">
          <ac:chgData name="THAPA, Surakschha" userId="6366e6fe-48ec-4b01-b951-ea9d77299345" providerId="ADAL" clId="{8D293D7C-9D31-4DAD-899C-11ED0A9203D8}" dt="2023-04-23T03:41:15.780" v="981" actId="255"/>
          <ac:spMkLst>
            <pc:docMk/>
            <pc:sldMk cId="1166769332" sldId="2456"/>
            <ac:spMk id="2" creationId="{DB992F82-1040-426A-BEBD-48A4E366EE91}"/>
          </ac:spMkLst>
        </pc:spChg>
        <pc:spChg chg="del">
          <ac:chgData name="THAPA, Surakschha" userId="6366e6fe-48ec-4b01-b951-ea9d77299345" providerId="ADAL" clId="{8D293D7C-9D31-4DAD-899C-11ED0A9203D8}" dt="2023-04-23T03:41:01.154" v="979"/>
          <ac:spMkLst>
            <pc:docMk/>
            <pc:sldMk cId="1166769332" sldId="2456"/>
            <ac:spMk id="3" creationId="{324AA6E1-0B05-43F6-9BEF-72D2AAD676A6}"/>
          </ac:spMkLst>
        </pc:spChg>
        <pc:graphicFrameChg chg="add mod">
          <ac:chgData name="THAPA, Surakschha" userId="6366e6fe-48ec-4b01-b951-ea9d77299345" providerId="ADAL" clId="{8D293D7C-9D31-4DAD-899C-11ED0A9203D8}" dt="2023-04-23T03:41:20.528" v="982" actId="255"/>
          <ac:graphicFrameMkLst>
            <pc:docMk/>
            <pc:sldMk cId="1166769332" sldId="2456"/>
            <ac:graphicFrameMk id="4" creationId="{D16C71F3-33FC-4385-894A-10E31662E756}"/>
          </ac:graphicFrameMkLst>
        </pc:graphicFrameChg>
      </pc:sldChg>
      <pc:sldChg chg="addSp delSp modSp new mod">
        <pc:chgData name="THAPA, Surakschha" userId="6366e6fe-48ec-4b01-b951-ea9d77299345" providerId="ADAL" clId="{8D293D7C-9D31-4DAD-899C-11ED0A9203D8}" dt="2023-04-23T03:42:12.714" v="998" actId="255"/>
        <pc:sldMkLst>
          <pc:docMk/>
          <pc:sldMk cId="1998537202" sldId="2457"/>
        </pc:sldMkLst>
        <pc:spChg chg="add mod topLvl">
          <ac:chgData name="THAPA, Surakschha" userId="6366e6fe-48ec-4b01-b951-ea9d77299345" providerId="ADAL" clId="{8D293D7C-9D31-4DAD-899C-11ED0A9203D8}" dt="2023-04-23T03:42:06.027" v="997" actId="165"/>
          <ac:spMkLst>
            <pc:docMk/>
            <pc:sldMk cId="1998537202" sldId="2457"/>
            <ac:spMk id="5" creationId="{59DF5C27-3464-40C2-A3F4-28CCE9F5B404}"/>
          </ac:spMkLst>
        </pc:spChg>
        <pc:grpChg chg="add del mod">
          <ac:chgData name="THAPA, Surakschha" userId="6366e6fe-48ec-4b01-b951-ea9d77299345" providerId="ADAL" clId="{8D293D7C-9D31-4DAD-899C-11ED0A9203D8}" dt="2023-04-23T03:42:06.027" v="997" actId="165"/>
          <ac:grpSpMkLst>
            <pc:docMk/>
            <pc:sldMk cId="1998537202" sldId="2457"/>
            <ac:grpSpMk id="4" creationId="{71352302-A021-47C6-AF29-548B2F33F2A5}"/>
          </ac:grpSpMkLst>
        </pc:grpChg>
        <pc:graphicFrameChg chg="add mod topLvl">
          <ac:chgData name="THAPA, Surakschha" userId="6366e6fe-48ec-4b01-b951-ea9d77299345" providerId="ADAL" clId="{8D293D7C-9D31-4DAD-899C-11ED0A9203D8}" dt="2023-04-23T03:42:12.714" v="998" actId="255"/>
          <ac:graphicFrameMkLst>
            <pc:docMk/>
            <pc:sldMk cId="1998537202" sldId="2457"/>
            <ac:graphicFrameMk id="6" creationId="{4E8F772B-6850-4BE7-A7AE-D4117BB3673D}"/>
          </ac:graphicFrameMkLst>
        </pc:graphicFrameChg>
      </pc:sldChg>
    </pc:docChg>
  </pc:docChgLst>
  <pc:docChgLst>
    <pc:chgData name="THAPA, Surakschha" userId="6366e6fe-48ec-4b01-b951-ea9d77299345" providerId="ADAL" clId="{CFF68FBD-905D-4E60-97F7-24A119E16804}"/>
    <pc:docChg chg="custSel modSld">
      <pc:chgData name="THAPA, Surakschha" userId="6366e6fe-48ec-4b01-b951-ea9d77299345" providerId="ADAL" clId="{CFF68FBD-905D-4E60-97F7-24A119E16804}" dt="2022-05-30T05:02:42.873" v="111" actId="1035"/>
      <pc:docMkLst>
        <pc:docMk/>
      </pc:docMkLst>
      <pc:sldChg chg="modSp">
        <pc:chgData name="THAPA, Surakschha" userId="6366e6fe-48ec-4b01-b951-ea9d77299345" providerId="ADAL" clId="{CFF68FBD-905D-4E60-97F7-24A119E16804}" dt="2022-05-30T04:53:27.920" v="1" actId="20577"/>
        <pc:sldMkLst>
          <pc:docMk/>
          <pc:sldMk cId="1960031668" sldId="306"/>
        </pc:sldMkLst>
        <pc:spChg chg="mod">
          <ac:chgData name="THAPA, Surakschha" userId="6366e6fe-48ec-4b01-b951-ea9d77299345" providerId="ADAL" clId="{CFF68FBD-905D-4E60-97F7-24A119E16804}" dt="2022-05-30T04:53:27.920" v="1" actId="20577"/>
          <ac:spMkLst>
            <pc:docMk/>
            <pc:sldMk cId="1960031668" sldId="306"/>
            <ac:spMk id="5" creationId="{4E27B15B-5961-4392-8D7C-C5E4C60AE4C0}"/>
          </ac:spMkLst>
        </pc:spChg>
      </pc:sldChg>
      <pc:sldChg chg="addSp delSp modSp">
        <pc:chgData name="THAPA, Surakschha" userId="6366e6fe-48ec-4b01-b951-ea9d77299345" providerId="ADAL" clId="{CFF68FBD-905D-4E60-97F7-24A119E16804}" dt="2022-05-30T04:58:32.742" v="101" actId="1036"/>
        <pc:sldMkLst>
          <pc:docMk/>
          <pc:sldMk cId="2536708305" sldId="307"/>
        </pc:sldMkLst>
        <pc:graphicFrameChg chg="del">
          <ac:chgData name="THAPA, Surakschha" userId="6366e6fe-48ec-4b01-b951-ea9d77299345" providerId="ADAL" clId="{CFF68FBD-905D-4E60-97F7-24A119E16804}" dt="2022-05-30T04:58:21.969" v="95" actId="478"/>
          <ac:graphicFrameMkLst>
            <pc:docMk/>
            <pc:sldMk cId="2536708305" sldId="307"/>
            <ac:graphicFrameMk id="5" creationId="{EECC7B7A-0EE8-40A4-91BA-26F451D47208}"/>
          </ac:graphicFrameMkLst>
        </pc:graphicFrameChg>
        <pc:graphicFrameChg chg="add mod">
          <ac:chgData name="THAPA, Surakschha" userId="6366e6fe-48ec-4b01-b951-ea9d77299345" providerId="ADAL" clId="{CFF68FBD-905D-4E60-97F7-24A119E16804}" dt="2022-05-30T04:58:32.742" v="101" actId="1036"/>
          <ac:graphicFrameMkLst>
            <pc:docMk/>
            <pc:sldMk cId="2536708305" sldId="307"/>
            <ac:graphicFrameMk id="6" creationId="{103E353E-BCD5-4FC1-9F4E-27B3FF153618}"/>
          </ac:graphicFrameMkLst>
        </pc:graphicFrameChg>
      </pc:sldChg>
      <pc:sldChg chg="addSp delSp modSp">
        <pc:chgData name="THAPA, Surakschha" userId="6366e6fe-48ec-4b01-b951-ea9d77299345" providerId="ADAL" clId="{CFF68FBD-905D-4E60-97F7-24A119E16804}" dt="2022-05-30T04:58:44.501" v="103"/>
        <pc:sldMkLst>
          <pc:docMk/>
          <pc:sldMk cId="3092446217" sldId="308"/>
        </pc:sldMkLst>
        <pc:spChg chg="add mod">
          <ac:chgData name="THAPA, Surakschha" userId="6366e6fe-48ec-4b01-b951-ea9d77299345" providerId="ADAL" clId="{CFF68FBD-905D-4E60-97F7-24A119E16804}" dt="2022-05-30T04:58:44.076" v="102" actId="478"/>
          <ac:spMkLst>
            <pc:docMk/>
            <pc:sldMk cId="3092446217" sldId="308"/>
            <ac:spMk id="3" creationId="{3BAD86BB-75A6-4B7B-9717-4BCFB172D2BB}"/>
          </ac:spMkLst>
        </pc:spChg>
        <pc:graphicFrameChg chg="add">
          <ac:chgData name="THAPA, Surakschha" userId="6366e6fe-48ec-4b01-b951-ea9d77299345" providerId="ADAL" clId="{CFF68FBD-905D-4E60-97F7-24A119E16804}" dt="2022-05-30T04:58:44.501" v="103"/>
          <ac:graphicFrameMkLst>
            <pc:docMk/>
            <pc:sldMk cId="3092446217" sldId="308"/>
            <ac:graphicFrameMk id="6" creationId="{A1935317-F487-4C00-94AE-936DEFFCB122}"/>
          </ac:graphicFrameMkLst>
        </pc:graphicFrameChg>
        <pc:graphicFrameChg chg="del">
          <ac:chgData name="THAPA, Surakschha" userId="6366e6fe-48ec-4b01-b951-ea9d77299345" providerId="ADAL" clId="{CFF68FBD-905D-4E60-97F7-24A119E16804}" dt="2022-05-30T04:58:44.076" v="102" actId="478"/>
          <ac:graphicFrameMkLst>
            <pc:docMk/>
            <pc:sldMk cId="3092446217" sldId="308"/>
            <ac:graphicFrameMk id="8" creationId="{85B718D7-6709-4160-B196-6FC4FD3B194F}"/>
          </ac:graphicFrameMkLst>
        </pc:graphicFrameChg>
      </pc:sldChg>
      <pc:sldChg chg="addSp delSp modSp">
        <pc:chgData name="THAPA, Surakschha" userId="6366e6fe-48ec-4b01-b951-ea9d77299345" providerId="ADAL" clId="{CFF68FBD-905D-4E60-97F7-24A119E16804}" dt="2022-05-30T04:59:00.192" v="105"/>
        <pc:sldMkLst>
          <pc:docMk/>
          <pc:sldMk cId="781401598" sldId="309"/>
        </pc:sldMkLst>
        <pc:spChg chg="add mod">
          <ac:chgData name="THAPA, Surakschha" userId="6366e6fe-48ec-4b01-b951-ea9d77299345" providerId="ADAL" clId="{CFF68FBD-905D-4E60-97F7-24A119E16804}" dt="2022-05-30T04:58:59.704" v="104" actId="478"/>
          <ac:spMkLst>
            <pc:docMk/>
            <pc:sldMk cId="781401598" sldId="309"/>
            <ac:spMk id="3" creationId="{2140BE02-9B80-437D-A307-460AE52EA8EF}"/>
          </ac:spMkLst>
        </pc:spChg>
        <pc:graphicFrameChg chg="del">
          <ac:chgData name="THAPA, Surakschha" userId="6366e6fe-48ec-4b01-b951-ea9d77299345" providerId="ADAL" clId="{CFF68FBD-905D-4E60-97F7-24A119E16804}" dt="2022-05-30T04:58:59.704" v="104" actId="478"/>
          <ac:graphicFrameMkLst>
            <pc:docMk/>
            <pc:sldMk cId="781401598" sldId="309"/>
            <ac:graphicFrameMk id="6" creationId="{C431FECF-D2B2-4071-B0C6-8BA5EAB119B5}"/>
          </ac:graphicFrameMkLst>
        </pc:graphicFrameChg>
        <pc:graphicFrameChg chg="add">
          <ac:chgData name="THAPA, Surakschha" userId="6366e6fe-48ec-4b01-b951-ea9d77299345" providerId="ADAL" clId="{CFF68FBD-905D-4E60-97F7-24A119E16804}" dt="2022-05-30T04:59:00.192" v="105"/>
          <ac:graphicFrameMkLst>
            <pc:docMk/>
            <pc:sldMk cId="781401598" sldId="309"/>
            <ac:graphicFrameMk id="7" creationId="{65F60744-2BAE-46E7-9252-E2C4F0674376}"/>
          </ac:graphicFrameMkLst>
        </pc:graphicFrameChg>
      </pc:sldChg>
      <pc:sldChg chg="addSp delSp modSp">
        <pc:chgData name="THAPA, Surakschha" userId="6366e6fe-48ec-4b01-b951-ea9d77299345" providerId="ADAL" clId="{CFF68FBD-905D-4E60-97F7-24A119E16804}" dt="2022-05-30T04:59:14.459" v="107"/>
        <pc:sldMkLst>
          <pc:docMk/>
          <pc:sldMk cId="1687217084" sldId="311"/>
        </pc:sldMkLst>
        <pc:spChg chg="add mod">
          <ac:chgData name="THAPA, Surakschha" userId="6366e6fe-48ec-4b01-b951-ea9d77299345" providerId="ADAL" clId="{CFF68FBD-905D-4E60-97F7-24A119E16804}" dt="2022-05-30T04:59:13.974" v="106" actId="478"/>
          <ac:spMkLst>
            <pc:docMk/>
            <pc:sldMk cId="1687217084" sldId="311"/>
            <ac:spMk id="3" creationId="{F9F251B2-FCE9-4EFC-B783-378A3E6F9632}"/>
          </ac:spMkLst>
        </pc:spChg>
        <pc:graphicFrameChg chg="add">
          <ac:chgData name="THAPA, Surakschha" userId="6366e6fe-48ec-4b01-b951-ea9d77299345" providerId="ADAL" clId="{CFF68FBD-905D-4E60-97F7-24A119E16804}" dt="2022-05-30T04:59:14.459" v="107"/>
          <ac:graphicFrameMkLst>
            <pc:docMk/>
            <pc:sldMk cId="1687217084" sldId="311"/>
            <ac:graphicFrameMk id="6" creationId="{CDE376C6-C498-459E-8277-129AAD3BF9F6}"/>
          </ac:graphicFrameMkLst>
        </pc:graphicFrameChg>
        <pc:graphicFrameChg chg="del">
          <ac:chgData name="THAPA, Surakschha" userId="6366e6fe-48ec-4b01-b951-ea9d77299345" providerId="ADAL" clId="{CFF68FBD-905D-4E60-97F7-24A119E16804}" dt="2022-05-30T04:59:13.974" v="106" actId="478"/>
          <ac:graphicFrameMkLst>
            <pc:docMk/>
            <pc:sldMk cId="1687217084" sldId="311"/>
            <ac:graphicFrameMk id="8" creationId="{9BC23A24-1EA1-4DF3-9F8E-CF3EB5DE631F}"/>
          </ac:graphicFrameMkLst>
        </pc:graphicFrameChg>
      </pc:sldChg>
      <pc:sldChg chg="addSp delSp modSp">
        <pc:chgData name="THAPA, Surakschha" userId="6366e6fe-48ec-4b01-b951-ea9d77299345" providerId="ADAL" clId="{CFF68FBD-905D-4E60-97F7-24A119E16804}" dt="2022-05-30T05:02:42.873" v="111" actId="1035"/>
        <pc:sldMkLst>
          <pc:docMk/>
          <pc:sldMk cId="3079105972" sldId="312"/>
        </pc:sldMkLst>
        <pc:spChg chg="add mod">
          <ac:chgData name="THAPA, Surakschha" userId="6366e6fe-48ec-4b01-b951-ea9d77299345" providerId="ADAL" clId="{CFF68FBD-905D-4E60-97F7-24A119E16804}" dt="2022-05-30T04:59:27.490" v="108" actId="478"/>
          <ac:spMkLst>
            <pc:docMk/>
            <pc:sldMk cId="3079105972" sldId="312"/>
            <ac:spMk id="3" creationId="{DDC8A719-05EB-4246-92EA-4D2172226B80}"/>
          </ac:spMkLst>
        </pc:spChg>
        <pc:graphicFrameChg chg="del">
          <ac:chgData name="THAPA, Surakschha" userId="6366e6fe-48ec-4b01-b951-ea9d77299345" providerId="ADAL" clId="{CFF68FBD-905D-4E60-97F7-24A119E16804}" dt="2022-05-30T04:59:27.490" v="108" actId="478"/>
          <ac:graphicFrameMkLst>
            <pc:docMk/>
            <pc:sldMk cId="3079105972" sldId="312"/>
            <ac:graphicFrameMk id="6" creationId="{B1B05E91-F300-4455-9FC2-FF791A58B3CD}"/>
          </ac:graphicFrameMkLst>
        </pc:graphicFrameChg>
        <pc:graphicFrameChg chg="add mod">
          <ac:chgData name="THAPA, Surakschha" userId="6366e6fe-48ec-4b01-b951-ea9d77299345" providerId="ADAL" clId="{CFF68FBD-905D-4E60-97F7-24A119E16804}" dt="2022-05-30T05:02:42.873" v="111" actId="1035"/>
          <ac:graphicFrameMkLst>
            <pc:docMk/>
            <pc:sldMk cId="3079105972" sldId="312"/>
            <ac:graphicFrameMk id="7" creationId="{DB5D903D-3B9C-42CF-AEF3-25F1BB484356}"/>
          </ac:graphicFrameMkLst>
        </pc:graphicFrameChg>
      </pc:sldChg>
      <pc:sldChg chg="addSp delSp modSp">
        <pc:chgData name="THAPA, Surakschha" userId="6366e6fe-48ec-4b01-b951-ea9d77299345" providerId="ADAL" clId="{CFF68FBD-905D-4E60-97F7-24A119E16804}" dt="2022-05-30T04:55:31.040" v="8"/>
        <pc:sldMkLst>
          <pc:docMk/>
          <pc:sldMk cId="1298902705" sldId="313"/>
        </pc:sldMkLst>
        <pc:spChg chg="add del mod">
          <ac:chgData name="THAPA, Surakschha" userId="6366e6fe-48ec-4b01-b951-ea9d77299345" providerId="ADAL" clId="{CFF68FBD-905D-4E60-97F7-24A119E16804}" dt="2022-05-30T04:55:31.040" v="8"/>
          <ac:spMkLst>
            <pc:docMk/>
            <pc:sldMk cId="1298902705" sldId="313"/>
            <ac:spMk id="2" creationId="{AE781444-89ED-44B6-923B-236BCF2A25E6}"/>
          </ac:spMkLst>
        </pc:spChg>
        <pc:graphicFrameChg chg="del mod">
          <ac:chgData name="THAPA, Surakschha" userId="6366e6fe-48ec-4b01-b951-ea9d77299345" providerId="ADAL" clId="{CFF68FBD-905D-4E60-97F7-24A119E16804}" dt="2022-05-30T04:55:23.142" v="7" actId="478"/>
          <ac:graphicFrameMkLst>
            <pc:docMk/>
            <pc:sldMk cId="1298902705" sldId="313"/>
            <ac:graphicFrameMk id="5" creationId="{6797FB24-10BA-437C-BD58-D42A09C6F97E}"/>
          </ac:graphicFrameMkLst>
        </pc:graphicFrameChg>
        <pc:graphicFrameChg chg="add mod">
          <ac:chgData name="THAPA, Surakschha" userId="6366e6fe-48ec-4b01-b951-ea9d77299345" providerId="ADAL" clId="{CFF68FBD-905D-4E60-97F7-24A119E16804}" dt="2022-05-30T04:55:31.040" v="8"/>
          <ac:graphicFrameMkLst>
            <pc:docMk/>
            <pc:sldMk cId="1298902705" sldId="313"/>
            <ac:graphicFrameMk id="7" creationId="{EAEAFBA3-C8D5-4215-8966-C653E268576D}"/>
          </ac:graphicFrameMkLst>
        </pc:graphicFrameChg>
      </pc:sldChg>
      <pc:sldChg chg="addSp delSp modSp">
        <pc:chgData name="THAPA, Surakschha" userId="6366e6fe-48ec-4b01-b951-ea9d77299345" providerId="ADAL" clId="{CFF68FBD-905D-4E60-97F7-24A119E16804}" dt="2022-05-30T04:55:57.619" v="10"/>
        <pc:sldMkLst>
          <pc:docMk/>
          <pc:sldMk cId="2307688528" sldId="314"/>
        </pc:sldMkLst>
        <pc:spChg chg="add mod">
          <ac:chgData name="THAPA, Surakschha" userId="6366e6fe-48ec-4b01-b951-ea9d77299345" providerId="ADAL" clId="{CFF68FBD-905D-4E60-97F7-24A119E16804}" dt="2022-05-30T04:55:57.040" v="9" actId="478"/>
          <ac:spMkLst>
            <pc:docMk/>
            <pc:sldMk cId="2307688528" sldId="314"/>
            <ac:spMk id="2" creationId="{DADD6A27-E16B-4E4A-964A-50DAE659418C}"/>
          </ac:spMkLst>
        </pc:spChg>
        <pc:graphicFrameChg chg="add">
          <ac:chgData name="THAPA, Surakschha" userId="6366e6fe-48ec-4b01-b951-ea9d77299345" providerId="ADAL" clId="{CFF68FBD-905D-4E60-97F7-24A119E16804}" dt="2022-05-30T04:55:57.619" v="10"/>
          <ac:graphicFrameMkLst>
            <pc:docMk/>
            <pc:sldMk cId="2307688528" sldId="314"/>
            <ac:graphicFrameMk id="6" creationId="{DE1CBE93-30B0-4460-A72E-0136D037C368}"/>
          </ac:graphicFrameMkLst>
        </pc:graphicFrameChg>
        <pc:graphicFrameChg chg="del">
          <ac:chgData name="THAPA, Surakschha" userId="6366e6fe-48ec-4b01-b951-ea9d77299345" providerId="ADAL" clId="{CFF68FBD-905D-4E60-97F7-24A119E16804}" dt="2022-05-30T04:55:57.040" v="9" actId="478"/>
          <ac:graphicFrameMkLst>
            <pc:docMk/>
            <pc:sldMk cId="2307688528" sldId="314"/>
            <ac:graphicFrameMk id="8" creationId="{B24BABD1-6561-4FA7-A126-41ABB6EEFAF7}"/>
          </ac:graphicFrameMkLst>
        </pc:graphicFrameChg>
      </pc:sldChg>
      <pc:sldChg chg="addSp delSp modSp">
        <pc:chgData name="THAPA, Surakschha" userId="6366e6fe-48ec-4b01-b951-ea9d77299345" providerId="ADAL" clId="{CFF68FBD-905D-4E60-97F7-24A119E16804}" dt="2022-05-30T04:56:27.224" v="13" actId="14100"/>
        <pc:sldMkLst>
          <pc:docMk/>
          <pc:sldMk cId="837958342" sldId="315"/>
        </pc:sldMkLst>
        <pc:spChg chg="add mod">
          <ac:chgData name="THAPA, Surakschha" userId="6366e6fe-48ec-4b01-b951-ea9d77299345" providerId="ADAL" clId="{CFF68FBD-905D-4E60-97F7-24A119E16804}" dt="2022-05-30T04:56:22.551" v="11" actId="478"/>
          <ac:spMkLst>
            <pc:docMk/>
            <pc:sldMk cId="837958342" sldId="315"/>
            <ac:spMk id="2" creationId="{1B7E2FD2-5FF4-41FC-8778-C8E1F812A2CC}"/>
          </ac:spMkLst>
        </pc:spChg>
        <pc:graphicFrameChg chg="add mod">
          <ac:chgData name="THAPA, Surakschha" userId="6366e6fe-48ec-4b01-b951-ea9d77299345" providerId="ADAL" clId="{CFF68FBD-905D-4E60-97F7-24A119E16804}" dt="2022-05-30T04:56:27.224" v="13" actId="14100"/>
          <ac:graphicFrameMkLst>
            <pc:docMk/>
            <pc:sldMk cId="837958342" sldId="315"/>
            <ac:graphicFrameMk id="6" creationId="{D2D1CE33-972A-411E-9F93-1B3E2EE05324}"/>
          </ac:graphicFrameMkLst>
        </pc:graphicFrameChg>
        <pc:graphicFrameChg chg="del">
          <ac:chgData name="THAPA, Surakschha" userId="6366e6fe-48ec-4b01-b951-ea9d77299345" providerId="ADAL" clId="{CFF68FBD-905D-4E60-97F7-24A119E16804}" dt="2022-05-30T04:56:22.551" v="11" actId="478"/>
          <ac:graphicFrameMkLst>
            <pc:docMk/>
            <pc:sldMk cId="837958342" sldId="315"/>
            <ac:graphicFrameMk id="8" creationId="{DD340D6F-67B9-4619-B730-8E0178431521}"/>
          </ac:graphicFrameMkLst>
        </pc:graphicFrameChg>
      </pc:sldChg>
      <pc:sldChg chg="addSp delSp modSp">
        <pc:chgData name="THAPA, Surakschha" userId="6366e6fe-48ec-4b01-b951-ea9d77299345" providerId="ADAL" clId="{CFF68FBD-905D-4E60-97F7-24A119E16804}" dt="2022-05-30T04:56:57.977" v="30" actId="1036"/>
        <pc:sldMkLst>
          <pc:docMk/>
          <pc:sldMk cId="3416007234" sldId="316"/>
        </pc:sldMkLst>
        <pc:spChg chg="add mod">
          <ac:chgData name="THAPA, Surakschha" userId="6366e6fe-48ec-4b01-b951-ea9d77299345" providerId="ADAL" clId="{CFF68FBD-905D-4E60-97F7-24A119E16804}" dt="2022-05-30T04:56:52.777" v="14" actId="478"/>
          <ac:spMkLst>
            <pc:docMk/>
            <pc:sldMk cId="3416007234" sldId="316"/>
            <ac:spMk id="2" creationId="{82632928-96A0-40EC-8A52-B69C406B637E}"/>
          </ac:spMkLst>
        </pc:spChg>
        <pc:graphicFrameChg chg="del">
          <ac:chgData name="THAPA, Surakschha" userId="6366e6fe-48ec-4b01-b951-ea9d77299345" providerId="ADAL" clId="{CFF68FBD-905D-4E60-97F7-24A119E16804}" dt="2022-05-30T04:56:52.777" v="14" actId="478"/>
          <ac:graphicFrameMkLst>
            <pc:docMk/>
            <pc:sldMk cId="3416007234" sldId="316"/>
            <ac:graphicFrameMk id="6" creationId="{E8B81C56-7809-44A7-97C7-0958CA98312C}"/>
          </ac:graphicFrameMkLst>
        </pc:graphicFrameChg>
        <pc:graphicFrameChg chg="add mod">
          <ac:chgData name="THAPA, Surakschha" userId="6366e6fe-48ec-4b01-b951-ea9d77299345" providerId="ADAL" clId="{CFF68FBD-905D-4E60-97F7-24A119E16804}" dt="2022-05-30T04:56:57.977" v="30" actId="1036"/>
          <ac:graphicFrameMkLst>
            <pc:docMk/>
            <pc:sldMk cId="3416007234" sldId="316"/>
            <ac:graphicFrameMk id="8" creationId="{95C7A68E-A6A1-4083-87FF-41F5CCF406E4}"/>
          </ac:graphicFrameMkLst>
        </pc:graphicFrameChg>
      </pc:sldChg>
      <pc:sldChg chg="addSp delSp modSp modNotesTx">
        <pc:chgData name="THAPA, Surakschha" userId="6366e6fe-48ec-4b01-b951-ea9d77299345" providerId="ADAL" clId="{CFF68FBD-905D-4E60-97F7-24A119E16804}" dt="2022-05-30T04:57:55.074" v="94" actId="20577"/>
        <pc:sldMkLst>
          <pc:docMk/>
          <pc:sldMk cId="4271495150" sldId="317"/>
        </pc:sldMkLst>
        <pc:spChg chg="del">
          <ac:chgData name="THAPA, Surakschha" userId="6366e6fe-48ec-4b01-b951-ea9d77299345" providerId="ADAL" clId="{CFF68FBD-905D-4E60-97F7-24A119E16804}" dt="2022-05-30T04:57:38.627" v="33" actId="478"/>
          <ac:spMkLst>
            <pc:docMk/>
            <pc:sldMk cId="4271495150" sldId="317"/>
            <ac:spMk id="2" creationId="{3C82ECF2-5846-4DA8-9546-C677C62C9077}"/>
          </ac:spMkLst>
        </pc:spChg>
        <pc:spChg chg="add del mod">
          <ac:chgData name="THAPA, Surakschha" userId="6366e6fe-48ec-4b01-b951-ea9d77299345" providerId="ADAL" clId="{CFF68FBD-905D-4E60-97F7-24A119E16804}" dt="2022-05-30T04:57:41.026" v="34" actId="478"/>
          <ac:spMkLst>
            <pc:docMk/>
            <pc:sldMk cId="4271495150" sldId="317"/>
            <ac:spMk id="3" creationId="{9A2DF74F-2399-4644-A8BA-58F9636C04D1}"/>
          </ac:spMkLst>
        </pc:spChg>
        <pc:graphicFrameChg chg="del">
          <ac:chgData name="THAPA, Surakschha" userId="6366e6fe-48ec-4b01-b951-ea9d77299345" providerId="ADAL" clId="{CFF68FBD-905D-4E60-97F7-24A119E16804}" dt="2022-05-30T04:57:31.752" v="31" actId="478"/>
          <ac:graphicFrameMkLst>
            <pc:docMk/>
            <pc:sldMk cId="4271495150" sldId="317"/>
            <ac:graphicFrameMk id="6" creationId="{5C273311-01DC-405D-BA4F-671DB3EA83B1}"/>
          </ac:graphicFrameMkLst>
        </pc:graphicFrameChg>
        <pc:graphicFrameChg chg="add">
          <ac:chgData name="THAPA, Surakschha" userId="6366e6fe-48ec-4b01-b951-ea9d77299345" providerId="ADAL" clId="{CFF68FBD-905D-4E60-97F7-24A119E16804}" dt="2022-05-30T04:57:41.433" v="35"/>
          <ac:graphicFrameMkLst>
            <pc:docMk/>
            <pc:sldMk cId="4271495150" sldId="317"/>
            <ac:graphicFrameMk id="7" creationId="{454BBF08-C291-478C-B3DE-01EEE76FB01F}"/>
          </ac:graphicFrameMkLst>
        </pc:graphicFrameChg>
      </pc:sldChg>
    </pc:docChg>
  </pc:docChgLst>
  <pc:docChgLst>
    <pc:chgData name="THAPA, Surakschha" userId="6366e6fe-48ec-4b01-b951-ea9d77299345" providerId="ADAL" clId="{1D36822C-6526-4B72-ACFD-25553CC7AD01}"/>
    <pc:docChg chg="custSel modSld">
      <pc:chgData name="THAPA, Surakschha" userId="6366e6fe-48ec-4b01-b951-ea9d77299345" providerId="ADAL" clId="{1D36822C-6526-4B72-ACFD-25553CC7AD01}" dt="2022-04-11T07:56:09.129" v="52" actId="113"/>
      <pc:docMkLst>
        <pc:docMk/>
      </pc:docMkLst>
      <pc:sldChg chg="addSp delSp modSp mod">
        <pc:chgData name="THAPA, Surakschha" userId="6366e6fe-48ec-4b01-b951-ea9d77299345" providerId="ADAL" clId="{1D36822C-6526-4B72-ACFD-25553CC7AD01}" dt="2022-04-11T07:56:09.129" v="52" actId="113"/>
        <pc:sldMkLst>
          <pc:docMk/>
          <pc:sldMk cId="2209079290" sldId="274"/>
        </pc:sldMkLst>
        <pc:spChg chg="mod">
          <ac:chgData name="THAPA, Surakschha" userId="6366e6fe-48ec-4b01-b951-ea9d77299345" providerId="ADAL" clId="{1D36822C-6526-4B72-ACFD-25553CC7AD01}" dt="2022-04-11T07:54:32.887" v="1"/>
          <ac:spMkLst>
            <pc:docMk/>
            <pc:sldMk cId="2209079290" sldId="274"/>
            <ac:spMk id="298" creationId="{D94F324C-165D-43B0-BB34-92B9BEEA6C7F}"/>
          </ac:spMkLst>
        </pc:spChg>
        <pc:spChg chg="mod">
          <ac:chgData name="THAPA, Surakschha" userId="6366e6fe-48ec-4b01-b951-ea9d77299345" providerId="ADAL" clId="{1D36822C-6526-4B72-ACFD-25553CC7AD01}" dt="2022-04-11T07:54:32.887" v="1"/>
          <ac:spMkLst>
            <pc:docMk/>
            <pc:sldMk cId="2209079290" sldId="274"/>
            <ac:spMk id="299" creationId="{A5D0949F-680D-496F-AF87-500C735AFBD0}"/>
          </ac:spMkLst>
        </pc:spChg>
        <pc:spChg chg="mod">
          <ac:chgData name="THAPA, Surakschha" userId="6366e6fe-48ec-4b01-b951-ea9d77299345" providerId="ADAL" clId="{1D36822C-6526-4B72-ACFD-25553CC7AD01}" dt="2022-04-11T07:54:32.887" v="1"/>
          <ac:spMkLst>
            <pc:docMk/>
            <pc:sldMk cId="2209079290" sldId="274"/>
            <ac:spMk id="300" creationId="{2A9B6C22-6358-4A7F-9EA1-82520F6CEA77}"/>
          </ac:spMkLst>
        </pc:spChg>
        <pc:spChg chg="mod">
          <ac:chgData name="THAPA, Surakschha" userId="6366e6fe-48ec-4b01-b951-ea9d77299345" providerId="ADAL" clId="{1D36822C-6526-4B72-ACFD-25553CC7AD01}" dt="2022-04-11T07:54:32.887" v="1"/>
          <ac:spMkLst>
            <pc:docMk/>
            <pc:sldMk cId="2209079290" sldId="274"/>
            <ac:spMk id="301" creationId="{4497DB49-0A30-4058-94DC-58B5E5F541EF}"/>
          </ac:spMkLst>
        </pc:spChg>
        <pc:spChg chg="mod">
          <ac:chgData name="THAPA, Surakschha" userId="6366e6fe-48ec-4b01-b951-ea9d77299345" providerId="ADAL" clId="{1D36822C-6526-4B72-ACFD-25553CC7AD01}" dt="2022-04-11T07:54:32.887" v="1"/>
          <ac:spMkLst>
            <pc:docMk/>
            <pc:sldMk cId="2209079290" sldId="274"/>
            <ac:spMk id="302" creationId="{10CBC04E-E91B-4A62-BA8B-E873674642A3}"/>
          </ac:spMkLst>
        </pc:spChg>
        <pc:spChg chg="mod">
          <ac:chgData name="THAPA, Surakschha" userId="6366e6fe-48ec-4b01-b951-ea9d77299345" providerId="ADAL" clId="{1D36822C-6526-4B72-ACFD-25553CC7AD01}" dt="2022-04-11T07:54:32.887" v="1"/>
          <ac:spMkLst>
            <pc:docMk/>
            <pc:sldMk cId="2209079290" sldId="274"/>
            <ac:spMk id="303" creationId="{FD75FD8F-1324-40EF-AFCB-8D96AA65CD90}"/>
          </ac:spMkLst>
        </pc:spChg>
        <pc:spChg chg="mod">
          <ac:chgData name="THAPA, Surakschha" userId="6366e6fe-48ec-4b01-b951-ea9d77299345" providerId="ADAL" clId="{1D36822C-6526-4B72-ACFD-25553CC7AD01}" dt="2022-04-11T07:54:32.887" v="1"/>
          <ac:spMkLst>
            <pc:docMk/>
            <pc:sldMk cId="2209079290" sldId="274"/>
            <ac:spMk id="304" creationId="{428B0E44-A519-4EB3-9CE6-0562C0332AEC}"/>
          </ac:spMkLst>
        </pc:spChg>
        <pc:spChg chg="mod">
          <ac:chgData name="THAPA, Surakschha" userId="6366e6fe-48ec-4b01-b951-ea9d77299345" providerId="ADAL" clId="{1D36822C-6526-4B72-ACFD-25553CC7AD01}" dt="2022-04-11T07:54:32.887" v="1"/>
          <ac:spMkLst>
            <pc:docMk/>
            <pc:sldMk cId="2209079290" sldId="274"/>
            <ac:spMk id="305" creationId="{BF073EC3-16D9-490B-8029-D5259891D0FE}"/>
          </ac:spMkLst>
        </pc:spChg>
        <pc:spChg chg="mod">
          <ac:chgData name="THAPA, Surakschha" userId="6366e6fe-48ec-4b01-b951-ea9d77299345" providerId="ADAL" clId="{1D36822C-6526-4B72-ACFD-25553CC7AD01}" dt="2022-04-11T07:54:32.887" v="1"/>
          <ac:spMkLst>
            <pc:docMk/>
            <pc:sldMk cId="2209079290" sldId="274"/>
            <ac:spMk id="306" creationId="{37EDE044-0B7E-423A-9922-141B97431FCD}"/>
          </ac:spMkLst>
        </pc:spChg>
        <pc:spChg chg="mod">
          <ac:chgData name="THAPA, Surakschha" userId="6366e6fe-48ec-4b01-b951-ea9d77299345" providerId="ADAL" clId="{1D36822C-6526-4B72-ACFD-25553CC7AD01}" dt="2022-04-11T07:54:32.887" v="1"/>
          <ac:spMkLst>
            <pc:docMk/>
            <pc:sldMk cId="2209079290" sldId="274"/>
            <ac:spMk id="307" creationId="{CBFCB7F5-2D43-4BFA-B087-134E03D84FD1}"/>
          </ac:spMkLst>
        </pc:spChg>
        <pc:spChg chg="mod">
          <ac:chgData name="THAPA, Surakschha" userId="6366e6fe-48ec-4b01-b951-ea9d77299345" providerId="ADAL" clId="{1D36822C-6526-4B72-ACFD-25553CC7AD01}" dt="2022-04-11T07:54:32.887" v="1"/>
          <ac:spMkLst>
            <pc:docMk/>
            <pc:sldMk cId="2209079290" sldId="274"/>
            <ac:spMk id="308" creationId="{65378B2A-B041-4794-A608-6A868B2AC05A}"/>
          </ac:spMkLst>
        </pc:spChg>
        <pc:spChg chg="mod">
          <ac:chgData name="THAPA, Surakschha" userId="6366e6fe-48ec-4b01-b951-ea9d77299345" providerId="ADAL" clId="{1D36822C-6526-4B72-ACFD-25553CC7AD01}" dt="2022-04-11T07:54:32.887" v="1"/>
          <ac:spMkLst>
            <pc:docMk/>
            <pc:sldMk cId="2209079290" sldId="274"/>
            <ac:spMk id="309" creationId="{CF62DB15-A189-47F9-87D6-9475C79E1FAB}"/>
          </ac:spMkLst>
        </pc:spChg>
        <pc:spChg chg="mod">
          <ac:chgData name="THAPA, Surakschha" userId="6366e6fe-48ec-4b01-b951-ea9d77299345" providerId="ADAL" clId="{1D36822C-6526-4B72-ACFD-25553CC7AD01}" dt="2022-04-11T07:54:32.887" v="1"/>
          <ac:spMkLst>
            <pc:docMk/>
            <pc:sldMk cId="2209079290" sldId="274"/>
            <ac:spMk id="310" creationId="{13589C82-03BC-47E8-8382-C4D4942A0CBA}"/>
          </ac:spMkLst>
        </pc:spChg>
        <pc:spChg chg="mod">
          <ac:chgData name="THAPA, Surakschha" userId="6366e6fe-48ec-4b01-b951-ea9d77299345" providerId="ADAL" clId="{1D36822C-6526-4B72-ACFD-25553CC7AD01}" dt="2022-04-11T07:54:32.887" v="1"/>
          <ac:spMkLst>
            <pc:docMk/>
            <pc:sldMk cId="2209079290" sldId="274"/>
            <ac:spMk id="311" creationId="{4093C1A5-591B-4CD9-B6A6-3B54AEA87622}"/>
          </ac:spMkLst>
        </pc:spChg>
        <pc:spChg chg="mod">
          <ac:chgData name="THAPA, Surakschha" userId="6366e6fe-48ec-4b01-b951-ea9d77299345" providerId="ADAL" clId="{1D36822C-6526-4B72-ACFD-25553CC7AD01}" dt="2022-04-11T07:54:32.887" v="1"/>
          <ac:spMkLst>
            <pc:docMk/>
            <pc:sldMk cId="2209079290" sldId="274"/>
            <ac:spMk id="312" creationId="{DAC6E41B-B651-4CEB-A1D1-AC0183E63FA4}"/>
          </ac:spMkLst>
        </pc:spChg>
        <pc:spChg chg="mod">
          <ac:chgData name="THAPA, Surakschha" userId="6366e6fe-48ec-4b01-b951-ea9d77299345" providerId="ADAL" clId="{1D36822C-6526-4B72-ACFD-25553CC7AD01}" dt="2022-04-11T07:54:32.887" v="1"/>
          <ac:spMkLst>
            <pc:docMk/>
            <pc:sldMk cId="2209079290" sldId="274"/>
            <ac:spMk id="313" creationId="{8CF0E085-C3A9-4BC9-AB5B-7D158046958E}"/>
          </ac:spMkLst>
        </pc:spChg>
        <pc:spChg chg="mod">
          <ac:chgData name="THAPA, Surakschha" userId="6366e6fe-48ec-4b01-b951-ea9d77299345" providerId="ADAL" clId="{1D36822C-6526-4B72-ACFD-25553CC7AD01}" dt="2022-04-11T07:54:32.887" v="1"/>
          <ac:spMkLst>
            <pc:docMk/>
            <pc:sldMk cId="2209079290" sldId="274"/>
            <ac:spMk id="314" creationId="{91AABA0F-8875-403E-AABE-A4555DD78DBD}"/>
          </ac:spMkLst>
        </pc:spChg>
        <pc:spChg chg="mod">
          <ac:chgData name="THAPA, Surakschha" userId="6366e6fe-48ec-4b01-b951-ea9d77299345" providerId="ADAL" clId="{1D36822C-6526-4B72-ACFD-25553CC7AD01}" dt="2022-04-11T07:54:32.887" v="1"/>
          <ac:spMkLst>
            <pc:docMk/>
            <pc:sldMk cId="2209079290" sldId="274"/>
            <ac:spMk id="315" creationId="{6731DFEA-21B2-4EBF-82FF-F68F95B1659C}"/>
          </ac:spMkLst>
        </pc:spChg>
        <pc:spChg chg="mod">
          <ac:chgData name="THAPA, Surakschha" userId="6366e6fe-48ec-4b01-b951-ea9d77299345" providerId="ADAL" clId="{1D36822C-6526-4B72-ACFD-25553CC7AD01}" dt="2022-04-11T07:54:32.887" v="1"/>
          <ac:spMkLst>
            <pc:docMk/>
            <pc:sldMk cId="2209079290" sldId="274"/>
            <ac:spMk id="316" creationId="{8E65F268-14FC-4E2B-8F22-845634358CE7}"/>
          </ac:spMkLst>
        </pc:spChg>
        <pc:spChg chg="mod">
          <ac:chgData name="THAPA, Surakschha" userId="6366e6fe-48ec-4b01-b951-ea9d77299345" providerId="ADAL" clId="{1D36822C-6526-4B72-ACFD-25553CC7AD01}" dt="2022-04-11T07:54:32.887" v="1"/>
          <ac:spMkLst>
            <pc:docMk/>
            <pc:sldMk cId="2209079290" sldId="274"/>
            <ac:spMk id="317" creationId="{508451C9-1DAA-4776-A79C-7FC8DE3B279B}"/>
          </ac:spMkLst>
        </pc:spChg>
        <pc:spChg chg="mod">
          <ac:chgData name="THAPA, Surakschha" userId="6366e6fe-48ec-4b01-b951-ea9d77299345" providerId="ADAL" clId="{1D36822C-6526-4B72-ACFD-25553CC7AD01}" dt="2022-04-11T07:54:32.887" v="1"/>
          <ac:spMkLst>
            <pc:docMk/>
            <pc:sldMk cId="2209079290" sldId="274"/>
            <ac:spMk id="318" creationId="{BDDD44E2-04E3-4D1A-B41B-13CF360211CA}"/>
          </ac:spMkLst>
        </pc:spChg>
        <pc:spChg chg="mod">
          <ac:chgData name="THAPA, Surakschha" userId="6366e6fe-48ec-4b01-b951-ea9d77299345" providerId="ADAL" clId="{1D36822C-6526-4B72-ACFD-25553CC7AD01}" dt="2022-04-11T07:54:32.887" v="1"/>
          <ac:spMkLst>
            <pc:docMk/>
            <pc:sldMk cId="2209079290" sldId="274"/>
            <ac:spMk id="319" creationId="{2AF52DA7-D530-4B96-ACC8-B331B9362A8D}"/>
          </ac:spMkLst>
        </pc:spChg>
        <pc:spChg chg="mod">
          <ac:chgData name="THAPA, Surakschha" userId="6366e6fe-48ec-4b01-b951-ea9d77299345" providerId="ADAL" clId="{1D36822C-6526-4B72-ACFD-25553CC7AD01}" dt="2022-04-11T07:54:32.887" v="1"/>
          <ac:spMkLst>
            <pc:docMk/>
            <pc:sldMk cId="2209079290" sldId="274"/>
            <ac:spMk id="320" creationId="{23F3D5D0-58B2-4DC1-B6E4-3A229A00E637}"/>
          </ac:spMkLst>
        </pc:spChg>
        <pc:spChg chg="mod">
          <ac:chgData name="THAPA, Surakschha" userId="6366e6fe-48ec-4b01-b951-ea9d77299345" providerId="ADAL" clId="{1D36822C-6526-4B72-ACFD-25553CC7AD01}" dt="2022-04-11T07:54:32.887" v="1"/>
          <ac:spMkLst>
            <pc:docMk/>
            <pc:sldMk cId="2209079290" sldId="274"/>
            <ac:spMk id="321" creationId="{BC31B4F0-CE97-44BE-8195-8BF4A9B62E43}"/>
          </ac:spMkLst>
        </pc:spChg>
        <pc:spChg chg="mod">
          <ac:chgData name="THAPA, Surakschha" userId="6366e6fe-48ec-4b01-b951-ea9d77299345" providerId="ADAL" clId="{1D36822C-6526-4B72-ACFD-25553CC7AD01}" dt="2022-04-11T07:54:32.887" v="1"/>
          <ac:spMkLst>
            <pc:docMk/>
            <pc:sldMk cId="2209079290" sldId="274"/>
            <ac:spMk id="322" creationId="{C7B26A4B-F09B-4A18-8B1E-5F87CFEBB903}"/>
          </ac:spMkLst>
        </pc:spChg>
        <pc:spChg chg="mod">
          <ac:chgData name="THAPA, Surakschha" userId="6366e6fe-48ec-4b01-b951-ea9d77299345" providerId="ADAL" clId="{1D36822C-6526-4B72-ACFD-25553CC7AD01}" dt="2022-04-11T07:54:32.887" v="1"/>
          <ac:spMkLst>
            <pc:docMk/>
            <pc:sldMk cId="2209079290" sldId="274"/>
            <ac:spMk id="323" creationId="{F96FAE73-EC23-4DA2-9200-9993FBE8E598}"/>
          </ac:spMkLst>
        </pc:spChg>
        <pc:spChg chg="mod">
          <ac:chgData name="THAPA, Surakschha" userId="6366e6fe-48ec-4b01-b951-ea9d77299345" providerId="ADAL" clId="{1D36822C-6526-4B72-ACFD-25553CC7AD01}" dt="2022-04-11T07:54:32.887" v="1"/>
          <ac:spMkLst>
            <pc:docMk/>
            <pc:sldMk cId="2209079290" sldId="274"/>
            <ac:spMk id="324" creationId="{508F4925-C273-49FA-9A38-8896FAC18E5F}"/>
          </ac:spMkLst>
        </pc:spChg>
        <pc:spChg chg="mod">
          <ac:chgData name="THAPA, Surakschha" userId="6366e6fe-48ec-4b01-b951-ea9d77299345" providerId="ADAL" clId="{1D36822C-6526-4B72-ACFD-25553CC7AD01}" dt="2022-04-11T07:54:32.887" v="1"/>
          <ac:spMkLst>
            <pc:docMk/>
            <pc:sldMk cId="2209079290" sldId="274"/>
            <ac:spMk id="325" creationId="{792E7D87-0B3B-4C77-85AF-4E6551D0978A}"/>
          </ac:spMkLst>
        </pc:spChg>
        <pc:spChg chg="mod">
          <ac:chgData name="THAPA, Surakschha" userId="6366e6fe-48ec-4b01-b951-ea9d77299345" providerId="ADAL" clId="{1D36822C-6526-4B72-ACFD-25553CC7AD01}" dt="2022-04-11T07:54:32.887" v="1"/>
          <ac:spMkLst>
            <pc:docMk/>
            <pc:sldMk cId="2209079290" sldId="274"/>
            <ac:spMk id="326" creationId="{2BE9BCED-C1BA-4083-87EB-C0490AF70FDE}"/>
          </ac:spMkLst>
        </pc:spChg>
        <pc:spChg chg="mod">
          <ac:chgData name="THAPA, Surakschha" userId="6366e6fe-48ec-4b01-b951-ea9d77299345" providerId="ADAL" clId="{1D36822C-6526-4B72-ACFD-25553CC7AD01}" dt="2022-04-11T07:54:32.887" v="1"/>
          <ac:spMkLst>
            <pc:docMk/>
            <pc:sldMk cId="2209079290" sldId="274"/>
            <ac:spMk id="327" creationId="{4E279131-00A5-467E-AC5E-C2ADB01D3BE0}"/>
          </ac:spMkLst>
        </pc:spChg>
        <pc:spChg chg="mod">
          <ac:chgData name="THAPA, Surakschha" userId="6366e6fe-48ec-4b01-b951-ea9d77299345" providerId="ADAL" clId="{1D36822C-6526-4B72-ACFD-25553CC7AD01}" dt="2022-04-11T07:54:32.887" v="1"/>
          <ac:spMkLst>
            <pc:docMk/>
            <pc:sldMk cId="2209079290" sldId="274"/>
            <ac:spMk id="328" creationId="{29D40B55-A576-4CF2-A23E-4BB02072507E}"/>
          </ac:spMkLst>
        </pc:spChg>
        <pc:spChg chg="mod">
          <ac:chgData name="THAPA, Surakschha" userId="6366e6fe-48ec-4b01-b951-ea9d77299345" providerId="ADAL" clId="{1D36822C-6526-4B72-ACFD-25553CC7AD01}" dt="2022-04-11T07:54:32.887" v="1"/>
          <ac:spMkLst>
            <pc:docMk/>
            <pc:sldMk cId="2209079290" sldId="274"/>
            <ac:spMk id="329" creationId="{4B49871E-9EF8-4037-8FF1-CACD9E3AA8BD}"/>
          </ac:spMkLst>
        </pc:spChg>
        <pc:spChg chg="mod">
          <ac:chgData name="THAPA, Surakschha" userId="6366e6fe-48ec-4b01-b951-ea9d77299345" providerId="ADAL" clId="{1D36822C-6526-4B72-ACFD-25553CC7AD01}" dt="2022-04-11T07:54:32.887" v="1"/>
          <ac:spMkLst>
            <pc:docMk/>
            <pc:sldMk cId="2209079290" sldId="274"/>
            <ac:spMk id="330" creationId="{C616750B-5B25-4232-A406-68DE6641E4D2}"/>
          </ac:spMkLst>
        </pc:spChg>
        <pc:spChg chg="mod">
          <ac:chgData name="THAPA, Surakschha" userId="6366e6fe-48ec-4b01-b951-ea9d77299345" providerId="ADAL" clId="{1D36822C-6526-4B72-ACFD-25553CC7AD01}" dt="2022-04-11T07:54:32.887" v="1"/>
          <ac:spMkLst>
            <pc:docMk/>
            <pc:sldMk cId="2209079290" sldId="274"/>
            <ac:spMk id="331" creationId="{3B2E2CB7-4CB1-4B8B-A872-17E8A86E9621}"/>
          </ac:spMkLst>
        </pc:spChg>
        <pc:spChg chg="mod">
          <ac:chgData name="THAPA, Surakschha" userId="6366e6fe-48ec-4b01-b951-ea9d77299345" providerId="ADAL" clId="{1D36822C-6526-4B72-ACFD-25553CC7AD01}" dt="2022-04-11T07:54:32.887" v="1"/>
          <ac:spMkLst>
            <pc:docMk/>
            <pc:sldMk cId="2209079290" sldId="274"/>
            <ac:spMk id="332" creationId="{6A4C52D1-D7D5-4282-A863-F70B09AFC8F8}"/>
          </ac:spMkLst>
        </pc:spChg>
        <pc:spChg chg="mod">
          <ac:chgData name="THAPA, Surakschha" userId="6366e6fe-48ec-4b01-b951-ea9d77299345" providerId="ADAL" clId="{1D36822C-6526-4B72-ACFD-25553CC7AD01}" dt="2022-04-11T07:54:32.887" v="1"/>
          <ac:spMkLst>
            <pc:docMk/>
            <pc:sldMk cId="2209079290" sldId="274"/>
            <ac:spMk id="333" creationId="{52965253-F4A8-4386-865B-B8031C9C0B0E}"/>
          </ac:spMkLst>
        </pc:spChg>
        <pc:spChg chg="mod">
          <ac:chgData name="THAPA, Surakschha" userId="6366e6fe-48ec-4b01-b951-ea9d77299345" providerId="ADAL" clId="{1D36822C-6526-4B72-ACFD-25553CC7AD01}" dt="2022-04-11T07:54:32.887" v="1"/>
          <ac:spMkLst>
            <pc:docMk/>
            <pc:sldMk cId="2209079290" sldId="274"/>
            <ac:spMk id="334" creationId="{9AFC7397-EDCB-4E28-BEC9-48127D4028ED}"/>
          </ac:spMkLst>
        </pc:spChg>
        <pc:spChg chg="mod">
          <ac:chgData name="THAPA, Surakschha" userId="6366e6fe-48ec-4b01-b951-ea9d77299345" providerId="ADAL" clId="{1D36822C-6526-4B72-ACFD-25553CC7AD01}" dt="2022-04-11T07:54:32.887" v="1"/>
          <ac:spMkLst>
            <pc:docMk/>
            <pc:sldMk cId="2209079290" sldId="274"/>
            <ac:spMk id="335" creationId="{92D65C45-8FE8-4509-9FEE-C48570851854}"/>
          </ac:spMkLst>
        </pc:spChg>
        <pc:spChg chg="mod">
          <ac:chgData name="THAPA, Surakschha" userId="6366e6fe-48ec-4b01-b951-ea9d77299345" providerId="ADAL" clId="{1D36822C-6526-4B72-ACFD-25553CC7AD01}" dt="2022-04-11T07:54:32.887" v="1"/>
          <ac:spMkLst>
            <pc:docMk/>
            <pc:sldMk cId="2209079290" sldId="274"/>
            <ac:spMk id="336" creationId="{227EAD26-8D88-4F12-B6C4-3AA160CDA692}"/>
          </ac:spMkLst>
        </pc:spChg>
        <pc:spChg chg="mod">
          <ac:chgData name="THAPA, Surakschha" userId="6366e6fe-48ec-4b01-b951-ea9d77299345" providerId="ADAL" clId="{1D36822C-6526-4B72-ACFD-25553CC7AD01}" dt="2022-04-11T07:54:32.887" v="1"/>
          <ac:spMkLst>
            <pc:docMk/>
            <pc:sldMk cId="2209079290" sldId="274"/>
            <ac:spMk id="337" creationId="{15A81E7A-B8AF-48CA-BC99-7F345DAE1116}"/>
          </ac:spMkLst>
        </pc:spChg>
        <pc:spChg chg="mod">
          <ac:chgData name="THAPA, Surakschha" userId="6366e6fe-48ec-4b01-b951-ea9d77299345" providerId="ADAL" clId="{1D36822C-6526-4B72-ACFD-25553CC7AD01}" dt="2022-04-11T07:54:32.887" v="1"/>
          <ac:spMkLst>
            <pc:docMk/>
            <pc:sldMk cId="2209079290" sldId="274"/>
            <ac:spMk id="338" creationId="{459FFB39-90F9-4C16-B558-5E27935F1D1F}"/>
          </ac:spMkLst>
        </pc:spChg>
        <pc:spChg chg="mod">
          <ac:chgData name="THAPA, Surakschha" userId="6366e6fe-48ec-4b01-b951-ea9d77299345" providerId="ADAL" clId="{1D36822C-6526-4B72-ACFD-25553CC7AD01}" dt="2022-04-11T07:54:32.887" v="1"/>
          <ac:spMkLst>
            <pc:docMk/>
            <pc:sldMk cId="2209079290" sldId="274"/>
            <ac:spMk id="339" creationId="{78B7883C-FF0E-4B61-B806-FD55FFD997BD}"/>
          </ac:spMkLst>
        </pc:spChg>
        <pc:spChg chg="mod">
          <ac:chgData name="THAPA, Surakschha" userId="6366e6fe-48ec-4b01-b951-ea9d77299345" providerId="ADAL" clId="{1D36822C-6526-4B72-ACFD-25553CC7AD01}" dt="2022-04-11T07:54:32.887" v="1"/>
          <ac:spMkLst>
            <pc:docMk/>
            <pc:sldMk cId="2209079290" sldId="274"/>
            <ac:spMk id="340" creationId="{E0A48DA4-0B94-4A27-85A4-B4C7633D3EA0}"/>
          </ac:spMkLst>
        </pc:spChg>
        <pc:spChg chg="mod">
          <ac:chgData name="THAPA, Surakschha" userId="6366e6fe-48ec-4b01-b951-ea9d77299345" providerId="ADAL" clId="{1D36822C-6526-4B72-ACFD-25553CC7AD01}" dt="2022-04-11T07:54:32.887" v="1"/>
          <ac:spMkLst>
            <pc:docMk/>
            <pc:sldMk cId="2209079290" sldId="274"/>
            <ac:spMk id="341" creationId="{EBDBF351-E9DF-4EC5-830C-F032D21DF9E8}"/>
          </ac:spMkLst>
        </pc:spChg>
        <pc:spChg chg="mod">
          <ac:chgData name="THAPA, Surakschha" userId="6366e6fe-48ec-4b01-b951-ea9d77299345" providerId="ADAL" clId="{1D36822C-6526-4B72-ACFD-25553CC7AD01}" dt="2022-04-11T07:54:32.887" v="1"/>
          <ac:spMkLst>
            <pc:docMk/>
            <pc:sldMk cId="2209079290" sldId="274"/>
            <ac:spMk id="342" creationId="{3C84940C-7781-435E-AD5F-DF5128EA33B6}"/>
          </ac:spMkLst>
        </pc:spChg>
        <pc:spChg chg="mod">
          <ac:chgData name="THAPA, Surakschha" userId="6366e6fe-48ec-4b01-b951-ea9d77299345" providerId="ADAL" clId="{1D36822C-6526-4B72-ACFD-25553CC7AD01}" dt="2022-04-11T07:54:32.887" v="1"/>
          <ac:spMkLst>
            <pc:docMk/>
            <pc:sldMk cId="2209079290" sldId="274"/>
            <ac:spMk id="343" creationId="{9FA84C57-7BAB-4BBC-B745-E93D3E336065}"/>
          </ac:spMkLst>
        </pc:spChg>
        <pc:spChg chg="mod">
          <ac:chgData name="THAPA, Surakschha" userId="6366e6fe-48ec-4b01-b951-ea9d77299345" providerId="ADAL" clId="{1D36822C-6526-4B72-ACFD-25553CC7AD01}" dt="2022-04-11T07:54:32.887" v="1"/>
          <ac:spMkLst>
            <pc:docMk/>
            <pc:sldMk cId="2209079290" sldId="274"/>
            <ac:spMk id="344" creationId="{299CD4F7-F09A-4CC4-A814-12ED381021DA}"/>
          </ac:spMkLst>
        </pc:spChg>
        <pc:spChg chg="mod">
          <ac:chgData name="THAPA, Surakschha" userId="6366e6fe-48ec-4b01-b951-ea9d77299345" providerId="ADAL" clId="{1D36822C-6526-4B72-ACFD-25553CC7AD01}" dt="2022-04-11T07:54:32.887" v="1"/>
          <ac:spMkLst>
            <pc:docMk/>
            <pc:sldMk cId="2209079290" sldId="274"/>
            <ac:spMk id="345" creationId="{0FF7861E-BE98-46E2-A433-E1DC0F38D071}"/>
          </ac:spMkLst>
        </pc:spChg>
        <pc:spChg chg="mod">
          <ac:chgData name="THAPA, Surakschha" userId="6366e6fe-48ec-4b01-b951-ea9d77299345" providerId="ADAL" clId="{1D36822C-6526-4B72-ACFD-25553CC7AD01}" dt="2022-04-11T07:54:32.887" v="1"/>
          <ac:spMkLst>
            <pc:docMk/>
            <pc:sldMk cId="2209079290" sldId="274"/>
            <ac:spMk id="346" creationId="{DE015A07-8C78-4CF7-A237-1894AFE5B920}"/>
          </ac:spMkLst>
        </pc:spChg>
        <pc:spChg chg="mod">
          <ac:chgData name="THAPA, Surakschha" userId="6366e6fe-48ec-4b01-b951-ea9d77299345" providerId="ADAL" clId="{1D36822C-6526-4B72-ACFD-25553CC7AD01}" dt="2022-04-11T07:54:32.887" v="1"/>
          <ac:spMkLst>
            <pc:docMk/>
            <pc:sldMk cId="2209079290" sldId="274"/>
            <ac:spMk id="347" creationId="{D036D93C-5FD7-42E7-BD1B-B64DFEAF4B27}"/>
          </ac:spMkLst>
        </pc:spChg>
        <pc:spChg chg="mod">
          <ac:chgData name="THAPA, Surakschha" userId="6366e6fe-48ec-4b01-b951-ea9d77299345" providerId="ADAL" clId="{1D36822C-6526-4B72-ACFD-25553CC7AD01}" dt="2022-04-11T07:54:32.887" v="1"/>
          <ac:spMkLst>
            <pc:docMk/>
            <pc:sldMk cId="2209079290" sldId="274"/>
            <ac:spMk id="348" creationId="{9AB30EA3-7338-4D7F-A286-0BABD37D4929}"/>
          </ac:spMkLst>
        </pc:spChg>
        <pc:spChg chg="mod">
          <ac:chgData name="THAPA, Surakschha" userId="6366e6fe-48ec-4b01-b951-ea9d77299345" providerId="ADAL" clId="{1D36822C-6526-4B72-ACFD-25553CC7AD01}" dt="2022-04-11T07:54:32.887" v="1"/>
          <ac:spMkLst>
            <pc:docMk/>
            <pc:sldMk cId="2209079290" sldId="274"/>
            <ac:spMk id="349" creationId="{BFEBC7DF-B4AF-4947-A39F-2537CD85B6C5}"/>
          </ac:spMkLst>
        </pc:spChg>
        <pc:spChg chg="mod">
          <ac:chgData name="THAPA, Surakschha" userId="6366e6fe-48ec-4b01-b951-ea9d77299345" providerId="ADAL" clId="{1D36822C-6526-4B72-ACFD-25553CC7AD01}" dt="2022-04-11T07:54:32.887" v="1"/>
          <ac:spMkLst>
            <pc:docMk/>
            <pc:sldMk cId="2209079290" sldId="274"/>
            <ac:spMk id="350" creationId="{D8ECE4CC-F847-4519-9658-8C92A5217FD1}"/>
          </ac:spMkLst>
        </pc:spChg>
        <pc:spChg chg="mod">
          <ac:chgData name="THAPA, Surakschha" userId="6366e6fe-48ec-4b01-b951-ea9d77299345" providerId="ADAL" clId="{1D36822C-6526-4B72-ACFD-25553CC7AD01}" dt="2022-04-11T07:54:32.887" v="1"/>
          <ac:spMkLst>
            <pc:docMk/>
            <pc:sldMk cId="2209079290" sldId="274"/>
            <ac:spMk id="351" creationId="{1EA0D7C3-8605-41C0-A026-4E57CD69CD5D}"/>
          </ac:spMkLst>
        </pc:spChg>
        <pc:spChg chg="mod">
          <ac:chgData name="THAPA, Surakschha" userId="6366e6fe-48ec-4b01-b951-ea9d77299345" providerId="ADAL" clId="{1D36822C-6526-4B72-ACFD-25553CC7AD01}" dt="2022-04-11T07:54:32.887" v="1"/>
          <ac:spMkLst>
            <pc:docMk/>
            <pc:sldMk cId="2209079290" sldId="274"/>
            <ac:spMk id="352" creationId="{1B2A92DB-EB3E-4186-95CC-FD9DDC7DE875}"/>
          </ac:spMkLst>
        </pc:spChg>
        <pc:spChg chg="mod">
          <ac:chgData name="THAPA, Surakschha" userId="6366e6fe-48ec-4b01-b951-ea9d77299345" providerId="ADAL" clId="{1D36822C-6526-4B72-ACFD-25553CC7AD01}" dt="2022-04-11T07:54:32.887" v="1"/>
          <ac:spMkLst>
            <pc:docMk/>
            <pc:sldMk cId="2209079290" sldId="274"/>
            <ac:spMk id="353" creationId="{B1511D85-4671-48E7-9E92-A16CA7BF27DB}"/>
          </ac:spMkLst>
        </pc:spChg>
        <pc:spChg chg="mod">
          <ac:chgData name="THAPA, Surakschha" userId="6366e6fe-48ec-4b01-b951-ea9d77299345" providerId="ADAL" clId="{1D36822C-6526-4B72-ACFD-25553CC7AD01}" dt="2022-04-11T07:54:32.887" v="1"/>
          <ac:spMkLst>
            <pc:docMk/>
            <pc:sldMk cId="2209079290" sldId="274"/>
            <ac:spMk id="354" creationId="{798E2CBF-0020-426D-B324-959ADCD613D6}"/>
          </ac:spMkLst>
        </pc:spChg>
        <pc:spChg chg="mod">
          <ac:chgData name="THAPA, Surakschha" userId="6366e6fe-48ec-4b01-b951-ea9d77299345" providerId="ADAL" clId="{1D36822C-6526-4B72-ACFD-25553CC7AD01}" dt="2022-04-11T07:54:32.887" v="1"/>
          <ac:spMkLst>
            <pc:docMk/>
            <pc:sldMk cId="2209079290" sldId="274"/>
            <ac:spMk id="356" creationId="{64DAC822-3A4A-4E2E-BAB7-A3CC3F47CACA}"/>
          </ac:spMkLst>
        </pc:spChg>
        <pc:spChg chg="mod">
          <ac:chgData name="THAPA, Surakschha" userId="6366e6fe-48ec-4b01-b951-ea9d77299345" providerId="ADAL" clId="{1D36822C-6526-4B72-ACFD-25553CC7AD01}" dt="2022-04-11T07:54:32.887" v="1"/>
          <ac:spMkLst>
            <pc:docMk/>
            <pc:sldMk cId="2209079290" sldId="274"/>
            <ac:spMk id="357" creationId="{AC68A30A-18AE-46C9-A128-1E818846EDFE}"/>
          </ac:spMkLst>
        </pc:spChg>
        <pc:spChg chg="mod">
          <ac:chgData name="THAPA, Surakschha" userId="6366e6fe-48ec-4b01-b951-ea9d77299345" providerId="ADAL" clId="{1D36822C-6526-4B72-ACFD-25553CC7AD01}" dt="2022-04-11T07:54:32.887" v="1"/>
          <ac:spMkLst>
            <pc:docMk/>
            <pc:sldMk cId="2209079290" sldId="274"/>
            <ac:spMk id="358" creationId="{68B751B9-3D0E-499C-A500-21735FD7B263}"/>
          </ac:spMkLst>
        </pc:spChg>
        <pc:spChg chg="mod">
          <ac:chgData name="THAPA, Surakschha" userId="6366e6fe-48ec-4b01-b951-ea9d77299345" providerId="ADAL" clId="{1D36822C-6526-4B72-ACFD-25553CC7AD01}" dt="2022-04-11T07:54:32.887" v="1"/>
          <ac:spMkLst>
            <pc:docMk/>
            <pc:sldMk cId="2209079290" sldId="274"/>
            <ac:spMk id="359" creationId="{52141C8B-4EBC-4324-B255-2F70D3E4AC34}"/>
          </ac:spMkLst>
        </pc:spChg>
        <pc:spChg chg="mod">
          <ac:chgData name="THAPA, Surakschha" userId="6366e6fe-48ec-4b01-b951-ea9d77299345" providerId="ADAL" clId="{1D36822C-6526-4B72-ACFD-25553CC7AD01}" dt="2022-04-11T07:54:32.887" v="1"/>
          <ac:spMkLst>
            <pc:docMk/>
            <pc:sldMk cId="2209079290" sldId="274"/>
            <ac:spMk id="360" creationId="{A5FA0899-41EC-42E9-951E-4C6511BD35D0}"/>
          </ac:spMkLst>
        </pc:spChg>
        <pc:spChg chg="mod">
          <ac:chgData name="THAPA, Surakschha" userId="6366e6fe-48ec-4b01-b951-ea9d77299345" providerId="ADAL" clId="{1D36822C-6526-4B72-ACFD-25553CC7AD01}" dt="2022-04-11T07:54:32.887" v="1"/>
          <ac:spMkLst>
            <pc:docMk/>
            <pc:sldMk cId="2209079290" sldId="274"/>
            <ac:spMk id="361" creationId="{B27B9AF3-C6E1-4A81-986F-89022ED21B7B}"/>
          </ac:spMkLst>
        </pc:spChg>
        <pc:spChg chg="mod">
          <ac:chgData name="THAPA, Surakschha" userId="6366e6fe-48ec-4b01-b951-ea9d77299345" providerId="ADAL" clId="{1D36822C-6526-4B72-ACFD-25553CC7AD01}" dt="2022-04-11T07:54:32.887" v="1"/>
          <ac:spMkLst>
            <pc:docMk/>
            <pc:sldMk cId="2209079290" sldId="274"/>
            <ac:spMk id="362" creationId="{FDAD8BFC-3DD6-4358-B61B-3595387B545B}"/>
          </ac:spMkLst>
        </pc:spChg>
        <pc:spChg chg="mod">
          <ac:chgData name="THAPA, Surakschha" userId="6366e6fe-48ec-4b01-b951-ea9d77299345" providerId="ADAL" clId="{1D36822C-6526-4B72-ACFD-25553CC7AD01}" dt="2022-04-11T07:54:32.887" v="1"/>
          <ac:spMkLst>
            <pc:docMk/>
            <pc:sldMk cId="2209079290" sldId="274"/>
            <ac:spMk id="363" creationId="{0DB1BE19-B3CA-48FC-B8F2-E24FDAEB5299}"/>
          </ac:spMkLst>
        </pc:spChg>
        <pc:spChg chg="mod">
          <ac:chgData name="THAPA, Surakschha" userId="6366e6fe-48ec-4b01-b951-ea9d77299345" providerId="ADAL" clId="{1D36822C-6526-4B72-ACFD-25553CC7AD01}" dt="2022-04-11T07:54:32.887" v="1"/>
          <ac:spMkLst>
            <pc:docMk/>
            <pc:sldMk cId="2209079290" sldId="274"/>
            <ac:spMk id="364" creationId="{69B6717B-A0ED-4A1D-86ED-947E0E7E3212}"/>
          </ac:spMkLst>
        </pc:spChg>
        <pc:spChg chg="mod">
          <ac:chgData name="THAPA, Surakschha" userId="6366e6fe-48ec-4b01-b951-ea9d77299345" providerId="ADAL" clId="{1D36822C-6526-4B72-ACFD-25553CC7AD01}" dt="2022-04-11T07:54:32.887" v="1"/>
          <ac:spMkLst>
            <pc:docMk/>
            <pc:sldMk cId="2209079290" sldId="274"/>
            <ac:spMk id="365" creationId="{D4D71D02-955A-4CEF-9ED2-99E8B63F23FD}"/>
          </ac:spMkLst>
        </pc:spChg>
        <pc:spChg chg="mod">
          <ac:chgData name="THAPA, Surakschha" userId="6366e6fe-48ec-4b01-b951-ea9d77299345" providerId="ADAL" clId="{1D36822C-6526-4B72-ACFD-25553CC7AD01}" dt="2022-04-11T07:54:32.887" v="1"/>
          <ac:spMkLst>
            <pc:docMk/>
            <pc:sldMk cId="2209079290" sldId="274"/>
            <ac:spMk id="366" creationId="{1C687476-3A16-4841-8AA1-00161C8F898C}"/>
          </ac:spMkLst>
        </pc:spChg>
        <pc:spChg chg="mod">
          <ac:chgData name="THAPA, Surakschha" userId="6366e6fe-48ec-4b01-b951-ea9d77299345" providerId="ADAL" clId="{1D36822C-6526-4B72-ACFD-25553CC7AD01}" dt="2022-04-11T07:54:32.887" v="1"/>
          <ac:spMkLst>
            <pc:docMk/>
            <pc:sldMk cId="2209079290" sldId="274"/>
            <ac:spMk id="367" creationId="{48D220AD-E745-489F-8255-C27A4B398468}"/>
          </ac:spMkLst>
        </pc:spChg>
        <pc:spChg chg="mod">
          <ac:chgData name="THAPA, Surakschha" userId="6366e6fe-48ec-4b01-b951-ea9d77299345" providerId="ADAL" clId="{1D36822C-6526-4B72-ACFD-25553CC7AD01}" dt="2022-04-11T07:54:32.887" v="1"/>
          <ac:spMkLst>
            <pc:docMk/>
            <pc:sldMk cId="2209079290" sldId="274"/>
            <ac:spMk id="368" creationId="{07F515BE-1F29-45D9-8807-9D0D0AE32AC4}"/>
          </ac:spMkLst>
        </pc:spChg>
        <pc:spChg chg="mod">
          <ac:chgData name="THAPA, Surakschha" userId="6366e6fe-48ec-4b01-b951-ea9d77299345" providerId="ADAL" clId="{1D36822C-6526-4B72-ACFD-25553CC7AD01}" dt="2022-04-11T07:54:32.887" v="1"/>
          <ac:spMkLst>
            <pc:docMk/>
            <pc:sldMk cId="2209079290" sldId="274"/>
            <ac:spMk id="369" creationId="{05F292C3-920C-45D7-9BC4-30CF39122146}"/>
          </ac:spMkLst>
        </pc:spChg>
        <pc:spChg chg="mod">
          <ac:chgData name="THAPA, Surakschha" userId="6366e6fe-48ec-4b01-b951-ea9d77299345" providerId="ADAL" clId="{1D36822C-6526-4B72-ACFD-25553CC7AD01}" dt="2022-04-11T07:54:32.887" v="1"/>
          <ac:spMkLst>
            <pc:docMk/>
            <pc:sldMk cId="2209079290" sldId="274"/>
            <ac:spMk id="370" creationId="{A90EE61E-1245-4F5A-ACBE-3D7F7042E651}"/>
          </ac:spMkLst>
        </pc:spChg>
        <pc:spChg chg="mod">
          <ac:chgData name="THAPA, Surakschha" userId="6366e6fe-48ec-4b01-b951-ea9d77299345" providerId="ADAL" clId="{1D36822C-6526-4B72-ACFD-25553CC7AD01}" dt="2022-04-11T07:54:32.887" v="1"/>
          <ac:spMkLst>
            <pc:docMk/>
            <pc:sldMk cId="2209079290" sldId="274"/>
            <ac:spMk id="371" creationId="{C27198B8-5578-4BF9-959E-81A93BE7C2B6}"/>
          </ac:spMkLst>
        </pc:spChg>
        <pc:spChg chg="mod">
          <ac:chgData name="THAPA, Surakschha" userId="6366e6fe-48ec-4b01-b951-ea9d77299345" providerId="ADAL" clId="{1D36822C-6526-4B72-ACFD-25553CC7AD01}" dt="2022-04-11T07:54:32.887" v="1"/>
          <ac:spMkLst>
            <pc:docMk/>
            <pc:sldMk cId="2209079290" sldId="274"/>
            <ac:spMk id="372" creationId="{0FF3D6C8-FC67-44CF-A7DE-028C51502152}"/>
          </ac:spMkLst>
        </pc:spChg>
        <pc:spChg chg="mod">
          <ac:chgData name="THAPA, Surakschha" userId="6366e6fe-48ec-4b01-b951-ea9d77299345" providerId="ADAL" clId="{1D36822C-6526-4B72-ACFD-25553CC7AD01}" dt="2022-04-11T07:54:32.887" v="1"/>
          <ac:spMkLst>
            <pc:docMk/>
            <pc:sldMk cId="2209079290" sldId="274"/>
            <ac:spMk id="373" creationId="{B1A37DBF-00E2-441E-A157-A0BC497852D2}"/>
          </ac:spMkLst>
        </pc:spChg>
        <pc:spChg chg="mod">
          <ac:chgData name="THAPA, Surakschha" userId="6366e6fe-48ec-4b01-b951-ea9d77299345" providerId="ADAL" clId="{1D36822C-6526-4B72-ACFD-25553CC7AD01}" dt="2022-04-11T07:54:32.887" v="1"/>
          <ac:spMkLst>
            <pc:docMk/>
            <pc:sldMk cId="2209079290" sldId="274"/>
            <ac:spMk id="382" creationId="{D417B34A-87D0-4EA9-9DC7-8F81EB5C3121}"/>
          </ac:spMkLst>
        </pc:spChg>
        <pc:spChg chg="mod">
          <ac:chgData name="THAPA, Surakschha" userId="6366e6fe-48ec-4b01-b951-ea9d77299345" providerId="ADAL" clId="{1D36822C-6526-4B72-ACFD-25553CC7AD01}" dt="2022-04-11T07:54:32.887" v="1"/>
          <ac:spMkLst>
            <pc:docMk/>
            <pc:sldMk cId="2209079290" sldId="274"/>
            <ac:spMk id="383" creationId="{AE86D035-9267-4096-93A9-4CE424965586}"/>
          </ac:spMkLst>
        </pc:spChg>
        <pc:spChg chg="mod">
          <ac:chgData name="THAPA, Surakschha" userId="6366e6fe-48ec-4b01-b951-ea9d77299345" providerId="ADAL" clId="{1D36822C-6526-4B72-ACFD-25553CC7AD01}" dt="2022-04-11T07:54:32.887" v="1"/>
          <ac:spMkLst>
            <pc:docMk/>
            <pc:sldMk cId="2209079290" sldId="274"/>
            <ac:spMk id="384" creationId="{D5F99C49-037A-4395-AA09-453DA6277116}"/>
          </ac:spMkLst>
        </pc:spChg>
        <pc:spChg chg="mod">
          <ac:chgData name="THAPA, Surakschha" userId="6366e6fe-48ec-4b01-b951-ea9d77299345" providerId="ADAL" clId="{1D36822C-6526-4B72-ACFD-25553CC7AD01}" dt="2022-04-11T07:54:32.887" v="1"/>
          <ac:spMkLst>
            <pc:docMk/>
            <pc:sldMk cId="2209079290" sldId="274"/>
            <ac:spMk id="385" creationId="{DC6D49E5-A771-4660-9E35-FC25A3E0E386}"/>
          </ac:spMkLst>
        </pc:spChg>
        <pc:spChg chg="mod">
          <ac:chgData name="THAPA, Surakschha" userId="6366e6fe-48ec-4b01-b951-ea9d77299345" providerId="ADAL" clId="{1D36822C-6526-4B72-ACFD-25553CC7AD01}" dt="2022-04-11T07:54:32.887" v="1"/>
          <ac:spMkLst>
            <pc:docMk/>
            <pc:sldMk cId="2209079290" sldId="274"/>
            <ac:spMk id="386" creationId="{5806D937-AE49-4199-A09E-818D18FC1609}"/>
          </ac:spMkLst>
        </pc:spChg>
        <pc:spChg chg="mod">
          <ac:chgData name="THAPA, Surakschha" userId="6366e6fe-48ec-4b01-b951-ea9d77299345" providerId="ADAL" clId="{1D36822C-6526-4B72-ACFD-25553CC7AD01}" dt="2022-04-11T07:54:32.887" v="1"/>
          <ac:spMkLst>
            <pc:docMk/>
            <pc:sldMk cId="2209079290" sldId="274"/>
            <ac:spMk id="387" creationId="{9473973E-C4D2-4E5C-892E-4A9F66CC60B9}"/>
          </ac:spMkLst>
        </pc:spChg>
        <pc:spChg chg="mod">
          <ac:chgData name="THAPA, Surakschha" userId="6366e6fe-48ec-4b01-b951-ea9d77299345" providerId="ADAL" clId="{1D36822C-6526-4B72-ACFD-25553CC7AD01}" dt="2022-04-11T07:54:32.887" v="1"/>
          <ac:spMkLst>
            <pc:docMk/>
            <pc:sldMk cId="2209079290" sldId="274"/>
            <ac:spMk id="388" creationId="{22F82144-22E6-48CF-977A-6D305163846E}"/>
          </ac:spMkLst>
        </pc:spChg>
        <pc:spChg chg="mod">
          <ac:chgData name="THAPA, Surakschha" userId="6366e6fe-48ec-4b01-b951-ea9d77299345" providerId="ADAL" clId="{1D36822C-6526-4B72-ACFD-25553CC7AD01}" dt="2022-04-11T07:54:32.887" v="1"/>
          <ac:spMkLst>
            <pc:docMk/>
            <pc:sldMk cId="2209079290" sldId="274"/>
            <ac:spMk id="389" creationId="{EE71B8F1-99C9-44ED-9C53-7C2D168046AD}"/>
          </ac:spMkLst>
        </pc:spChg>
        <pc:spChg chg="mod">
          <ac:chgData name="THAPA, Surakschha" userId="6366e6fe-48ec-4b01-b951-ea9d77299345" providerId="ADAL" clId="{1D36822C-6526-4B72-ACFD-25553CC7AD01}" dt="2022-04-11T07:54:32.887" v="1"/>
          <ac:spMkLst>
            <pc:docMk/>
            <pc:sldMk cId="2209079290" sldId="274"/>
            <ac:spMk id="390" creationId="{F73124DC-0466-4934-83A7-6742AF77D92F}"/>
          </ac:spMkLst>
        </pc:spChg>
        <pc:spChg chg="mod">
          <ac:chgData name="THAPA, Surakschha" userId="6366e6fe-48ec-4b01-b951-ea9d77299345" providerId="ADAL" clId="{1D36822C-6526-4B72-ACFD-25553CC7AD01}" dt="2022-04-11T07:54:32.887" v="1"/>
          <ac:spMkLst>
            <pc:docMk/>
            <pc:sldMk cId="2209079290" sldId="274"/>
            <ac:spMk id="391" creationId="{1208E1CE-844D-4B4D-B2AB-C3453F21C9B3}"/>
          </ac:spMkLst>
        </pc:spChg>
        <pc:spChg chg="mod">
          <ac:chgData name="THAPA, Surakschha" userId="6366e6fe-48ec-4b01-b951-ea9d77299345" providerId="ADAL" clId="{1D36822C-6526-4B72-ACFD-25553CC7AD01}" dt="2022-04-11T07:54:32.887" v="1"/>
          <ac:spMkLst>
            <pc:docMk/>
            <pc:sldMk cId="2209079290" sldId="274"/>
            <ac:spMk id="392" creationId="{BAF800DC-D380-4C07-9231-2CA66288CCBF}"/>
          </ac:spMkLst>
        </pc:spChg>
        <pc:spChg chg="mod">
          <ac:chgData name="THAPA, Surakschha" userId="6366e6fe-48ec-4b01-b951-ea9d77299345" providerId="ADAL" clId="{1D36822C-6526-4B72-ACFD-25553CC7AD01}" dt="2022-04-11T07:54:32.887" v="1"/>
          <ac:spMkLst>
            <pc:docMk/>
            <pc:sldMk cId="2209079290" sldId="274"/>
            <ac:spMk id="393" creationId="{5B63E0E6-CACC-4BD0-B697-399D71784AAA}"/>
          </ac:spMkLst>
        </pc:spChg>
        <pc:spChg chg="mod">
          <ac:chgData name="THAPA, Surakschha" userId="6366e6fe-48ec-4b01-b951-ea9d77299345" providerId="ADAL" clId="{1D36822C-6526-4B72-ACFD-25553CC7AD01}" dt="2022-04-11T07:54:32.887" v="1"/>
          <ac:spMkLst>
            <pc:docMk/>
            <pc:sldMk cId="2209079290" sldId="274"/>
            <ac:spMk id="394" creationId="{BF75E12F-60AE-4CE7-A720-538FE7001600}"/>
          </ac:spMkLst>
        </pc:spChg>
        <pc:spChg chg="mod">
          <ac:chgData name="THAPA, Surakschha" userId="6366e6fe-48ec-4b01-b951-ea9d77299345" providerId="ADAL" clId="{1D36822C-6526-4B72-ACFD-25553CC7AD01}" dt="2022-04-11T07:54:32.887" v="1"/>
          <ac:spMkLst>
            <pc:docMk/>
            <pc:sldMk cId="2209079290" sldId="274"/>
            <ac:spMk id="395" creationId="{E0BDBE90-C3A3-419F-B33D-B64AA1D29939}"/>
          </ac:spMkLst>
        </pc:spChg>
        <pc:spChg chg="mod">
          <ac:chgData name="THAPA, Surakschha" userId="6366e6fe-48ec-4b01-b951-ea9d77299345" providerId="ADAL" clId="{1D36822C-6526-4B72-ACFD-25553CC7AD01}" dt="2022-04-11T07:54:32.887" v="1"/>
          <ac:spMkLst>
            <pc:docMk/>
            <pc:sldMk cId="2209079290" sldId="274"/>
            <ac:spMk id="396" creationId="{C67DFB23-79BB-486A-9FE3-AAE1046FF0BB}"/>
          </ac:spMkLst>
        </pc:spChg>
        <pc:spChg chg="mod">
          <ac:chgData name="THAPA, Surakschha" userId="6366e6fe-48ec-4b01-b951-ea9d77299345" providerId="ADAL" clId="{1D36822C-6526-4B72-ACFD-25553CC7AD01}" dt="2022-04-11T07:54:32.887" v="1"/>
          <ac:spMkLst>
            <pc:docMk/>
            <pc:sldMk cId="2209079290" sldId="274"/>
            <ac:spMk id="397" creationId="{8D2C0FE0-56DB-4B42-9198-B4FA6692ABAB}"/>
          </ac:spMkLst>
        </pc:spChg>
        <pc:spChg chg="mod">
          <ac:chgData name="THAPA, Surakschha" userId="6366e6fe-48ec-4b01-b951-ea9d77299345" providerId="ADAL" clId="{1D36822C-6526-4B72-ACFD-25553CC7AD01}" dt="2022-04-11T07:54:32.887" v="1"/>
          <ac:spMkLst>
            <pc:docMk/>
            <pc:sldMk cId="2209079290" sldId="274"/>
            <ac:spMk id="398" creationId="{8D10A1AC-D991-444B-ACC8-DD4757D7A40F}"/>
          </ac:spMkLst>
        </pc:spChg>
        <pc:spChg chg="mod">
          <ac:chgData name="THAPA, Surakschha" userId="6366e6fe-48ec-4b01-b951-ea9d77299345" providerId="ADAL" clId="{1D36822C-6526-4B72-ACFD-25553CC7AD01}" dt="2022-04-11T07:54:32.887" v="1"/>
          <ac:spMkLst>
            <pc:docMk/>
            <pc:sldMk cId="2209079290" sldId="274"/>
            <ac:spMk id="399" creationId="{61D3A3B6-207E-4B10-B904-0ED9CACB1185}"/>
          </ac:spMkLst>
        </pc:spChg>
        <pc:spChg chg="mod">
          <ac:chgData name="THAPA, Surakschha" userId="6366e6fe-48ec-4b01-b951-ea9d77299345" providerId="ADAL" clId="{1D36822C-6526-4B72-ACFD-25553CC7AD01}" dt="2022-04-11T07:54:32.887" v="1"/>
          <ac:spMkLst>
            <pc:docMk/>
            <pc:sldMk cId="2209079290" sldId="274"/>
            <ac:spMk id="400" creationId="{4A63DB0E-A411-4DB0-BA3F-D87DD15F086F}"/>
          </ac:spMkLst>
        </pc:spChg>
        <pc:spChg chg="mod">
          <ac:chgData name="THAPA, Surakschha" userId="6366e6fe-48ec-4b01-b951-ea9d77299345" providerId="ADAL" clId="{1D36822C-6526-4B72-ACFD-25553CC7AD01}" dt="2022-04-11T07:54:32.887" v="1"/>
          <ac:spMkLst>
            <pc:docMk/>
            <pc:sldMk cId="2209079290" sldId="274"/>
            <ac:spMk id="401" creationId="{CA1A1B6A-19CB-4240-8DE3-ABF3CC21D4BB}"/>
          </ac:spMkLst>
        </pc:spChg>
        <pc:spChg chg="mod">
          <ac:chgData name="THAPA, Surakschha" userId="6366e6fe-48ec-4b01-b951-ea9d77299345" providerId="ADAL" clId="{1D36822C-6526-4B72-ACFD-25553CC7AD01}" dt="2022-04-11T07:54:32.887" v="1"/>
          <ac:spMkLst>
            <pc:docMk/>
            <pc:sldMk cId="2209079290" sldId="274"/>
            <ac:spMk id="402" creationId="{9E963D79-4369-4366-946D-8CCD0D7784A2}"/>
          </ac:spMkLst>
        </pc:spChg>
        <pc:spChg chg="mod">
          <ac:chgData name="THAPA, Surakschha" userId="6366e6fe-48ec-4b01-b951-ea9d77299345" providerId="ADAL" clId="{1D36822C-6526-4B72-ACFD-25553CC7AD01}" dt="2022-04-11T07:54:32.887" v="1"/>
          <ac:spMkLst>
            <pc:docMk/>
            <pc:sldMk cId="2209079290" sldId="274"/>
            <ac:spMk id="403" creationId="{6B4F0DF8-3046-4EAD-A2BE-7F9C0BB63346}"/>
          </ac:spMkLst>
        </pc:spChg>
        <pc:spChg chg="mod">
          <ac:chgData name="THAPA, Surakschha" userId="6366e6fe-48ec-4b01-b951-ea9d77299345" providerId="ADAL" clId="{1D36822C-6526-4B72-ACFD-25553CC7AD01}" dt="2022-04-11T07:54:32.887" v="1"/>
          <ac:spMkLst>
            <pc:docMk/>
            <pc:sldMk cId="2209079290" sldId="274"/>
            <ac:spMk id="404" creationId="{19BAF316-B1D0-44B1-9FD7-722FDE8A3703}"/>
          </ac:spMkLst>
        </pc:spChg>
        <pc:spChg chg="mod">
          <ac:chgData name="THAPA, Surakschha" userId="6366e6fe-48ec-4b01-b951-ea9d77299345" providerId="ADAL" clId="{1D36822C-6526-4B72-ACFD-25553CC7AD01}" dt="2022-04-11T07:54:32.887" v="1"/>
          <ac:spMkLst>
            <pc:docMk/>
            <pc:sldMk cId="2209079290" sldId="274"/>
            <ac:spMk id="405" creationId="{C41A263E-CB3F-4C65-A15D-127DEA250747}"/>
          </ac:spMkLst>
        </pc:spChg>
        <pc:spChg chg="mod">
          <ac:chgData name="THAPA, Surakschha" userId="6366e6fe-48ec-4b01-b951-ea9d77299345" providerId="ADAL" clId="{1D36822C-6526-4B72-ACFD-25553CC7AD01}" dt="2022-04-11T07:54:32.887" v="1"/>
          <ac:spMkLst>
            <pc:docMk/>
            <pc:sldMk cId="2209079290" sldId="274"/>
            <ac:spMk id="406" creationId="{F587A862-99A9-4EC0-803B-3249BA381F96}"/>
          </ac:spMkLst>
        </pc:spChg>
        <pc:spChg chg="mod">
          <ac:chgData name="THAPA, Surakschha" userId="6366e6fe-48ec-4b01-b951-ea9d77299345" providerId="ADAL" clId="{1D36822C-6526-4B72-ACFD-25553CC7AD01}" dt="2022-04-11T07:54:32.887" v="1"/>
          <ac:spMkLst>
            <pc:docMk/>
            <pc:sldMk cId="2209079290" sldId="274"/>
            <ac:spMk id="407" creationId="{1E5035F8-3EB0-4447-A6E5-9719005D8E37}"/>
          </ac:spMkLst>
        </pc:spChg>
        <pc:spChg chg="mod">
          <ac:chgData name="THAPA, Surakschha" userId="6366e6fe-48ec-4b01-b951-ea9d77299345" providerId="ADAL" clId="{1D36822C-6526-4B72-ACFD-25553CC7AD01}" dt="2022-04-11T07:54:32.887" v="1"/>
          <ac:spMkLst>
            <pc:docMk/>
            <pc:sldMk cId="2209079290" sldId="274"/>
            <ac:spMk id="408" creationId="{532B6149-2489-474E-A7E5-EB0E7FD21B01}"/>
          </ac:spMkLst>
        </pc:spChg>
        <pc:spChg chg="mod">
          <ac:chgData name="THAPA, Surakschha" userId="6366e6fe-48ec-4b01-b951-ea9d77299345" providerId="ADAL" clId="{1D36822C-6526-4B72-ACFD-25553CC7AD01}" dt="2022-04-11T07:54:32.887" v="1"/>
          <ac:spMkLst>
            <pc:docMk/>
            <pc:sldMk cId="2209079290" sldId="274"/>
            <ac:spMk id="409" creationId="{0258C711-9CB1-46B2-8402-3A4375D002A8}"/>
          </ac:spMkLst>
        </pc:spChg>
        <pc:spChg chg="mod">
          <ac:chgData name="THAPA, Surakschha" userId="6366e6fe-48ec-4b01-b951-ea9d77299345" providerId="ADAL" clId="{1D36822C-6526-4B72-ACFD-25553CC7AD01}" dt="2022-04-11T07:54:32.887" v="1"/>
          <ac:spMkLst>
            <pc:docMk/>
            <pc:sldMk cId="2209079290" sldId="274"/>
            <ac:spMk id="410" creationId="{C206E845-3A52-4727-9ED1-560D4EB64BF9}"/>
          </ac:spMkLst>
        </pc:spChg>
        <pc:spChg chg="mod">
          <ac:chgData name="THAPA, Surakschha" userId="6366e6fe-48ec-4b01-b951-ea9d77299345" providerId="ADAL" clId="{1D36822C-6526-4B72-ACFD-25553CC7AD01}" dt="2022-04-11T07:54:32.887" v="1"/>
          <ac:spMkLst>
            <pc:docMk/>
            <pc:sldMk cId="2209079290" sldId="274"/>
            <ac:spMk id="411" creationId="{B05FC587-4AE6-4649-B71F-A2F166D116B0}"/>
          </ac:spMkLst>
        </pc:spChg>
        <pc:spChg chg="mod">
          <ac:chgData name="THAPA, Surakschha" userId="6366e6fe-48ec-4b01-b951-ea9d77299345" providerId="ADAL" clId="{1D36822C-6526-4B72-ACFD-25553CC7AD01}" dt="2022-04-11T07:54:32.887" v="1"/>
          <ac:spMkLst>
            <pc:docMk/>
            <pc:sldMk cId="2209079290" sldId="274"/>
            <ac:spMk id="412" creationId="{714A7591-B9E8-4A11-BC3F-D9EAE73F975E}"/>
          </ac:spMkLst>
        </pc:spChg>
        <pc:spChg chg="mod">
          <ac:chgData name="THAPA, Surakschha" userId="6366e6fe-48ec-4b01-b951-ea9d77299345" providerId="ADAL" clId="{1D36822C-6526-4B72-ACFD-25553CC7AD01}" dt="2022-04-11T07:54:32.887" v="1"/>
          <ac:spMkLst>
            <pc:docMk/>
            <pc:sldMk cId="2209079290" sldId="274"/>
            <ac:spMk id="413" creationId="{9479F710-5F1D-42A5-BE5C-83C2052223F2}"/>
          </ac:spMkLst>
        </pc:spChg>
        <pc:spChg chg="mod">
          <ac:chgData name="THAPA, Surakschha" userId="6366e6fe-48ec-4b01-b951-ea9d77299345" providerId="ADAL" clId="{1D36822C-6526-4B72-ACFD-25553CC7AD01}" dt="2022-04-11T07:54:32.887" v="1"/>
          <ac:spMkLst>
            <pc:docMk/>
            <pc:sldMk cId="2209079290" sldId="274"/>
            <ac:spMk id="414" creationId="{3A1F6B53-1C19-42AF-B317-F8966DA775C9}"/>
          </ac:spMkLst>
        </pc:spChg>
        <pc:spChg chg="mod">
          <ac:chgData name="THAPA, Surakschha" userId="6366e6fe-48ec-4b01-b951-ea9d77299345" providerId="ADAL" clId="{1D36822C-6526-4B72-ACFD-25553CC7AD01}" dt="2022-04-11T07:54:32.887" v="1"/>
          <ac:spMkLst>
            <pc:docMk/>
            <pc:sldMk cId="2209079290" sldId="274"/>
            <ac:spMk id="415" creationId="{8F245DFC-F967-475B-AEA7-F6A697DAEE08}"/>
          </ac:spMkLst>
        </pc:spChg>
        <pc:spChg chg="mod">
          <ac:chgData name="THAPA, Surakschha" userId="6366e6fe-48ec-4b01-b951-ea9d77299345" providerId="ADAL" clId="{1D36822C-6526-4B72-ACFD-25553CC7AD01}" dt="2022-04-11T07:54:32.887" v="1"/>
          <ac:spMkLst>
            <pc:docMk/>
            <pc:sldMk cId="2209079290" sldId="274"/>
            <ac:spMk id="416" creationId="{31BAF884-7AFE-497B-9D67-DF0AB5C7B13E}"/>
          </ac:spMkLst>
        </pc:spChg>
        <pc:spChg chg="mod">
          <ac:chgData name="THAPA, Surakschha" userId="6366e6fe-48ec-4b01-b951-ea9d77299345" providerId="ADAL" clId="{1D36822C-6526-4B72-ACFD-25553CC7AD01}" dt="2022-04-11T07:54:32.887" v="1"/>
          <ac:spMkLst>
            <pc:docMk/>
            <pc:sldMk cId="2209079290" sldId="274"/>
            <ac:spMk id="417" creationId="{CFC9E06B-FB68-4DC0-B2B8-07837BD4F5F5}"/>
          </ac:spMkLst>
        </pc:spChg>
        <pc:spChg chg="mod">
          <ac:chgData name="THAPA, Surakschha" userId="6366e6fe-48ec-4b01-b951-ea9d77299345" providerId="ADAL" clId="{1D36822C-6526-4B72-ACFD-25553CC7AD01}" dt="2022-04-11T07:54:32.887" v="1"/>
          <ac:spMkLst>
            <pc:docMk/>
            <pc:sldMk cId="2209079290" sldId="274"/>
            <ac:spMk id="418" creationId="{E8A48EF8-7915-4135-B48F-387BEAE720ED}"/>
          </ac:spMkLst>
        </pc:spChg>
        <pc:spChg chg="mod">
          <ac:chgData name="THAPA, Surakschha" userId="6366e6fe-48ec-4b01-b951-ea9d77299345" providerId="ADAL" clId="{1D36822C-6526-4B72-ACFD-25553CC7AD01}" dt="2022-04-11T07:54:32.887" v="1"/>
          <ac:spMkLst>
            <pc:docMk/>
            <pc:sldMk cId="2209079290" sldId="274"/>
            <ac:spMk id="419" creationId="{4CACA245-8234-45A2-88FC-83CB7CBBA6B3}"/>
          </ac:spMkLst>
        </pc:spChg>
        <pc:spChg chg="mod">
          <ac:chgData name="THAPA, Surakschha" userId="6366e6fe-48ec-4b01-b951-ea9d77299345" providerId="ADAL" clId="{1D36822C-6526-4B72-ACFD-25553CC7AD01}" dt="2022-04-11T07:54:32.887" v="1"/>
          <ac:spMkLst>
            <pc:docMk/>
            <pc:sldMk cId="2209079290" sldId="274"/>
            <ac:spMk id="420" creationId="{032DD68F-7969-4479-B46C-EAD9DA75696C}"/>
          </ac:spMkLst>
        </pc:spChg>
        <pc:spChg chg="mod">
          <ac:chgData name="THAPA, Surakschha" userId="6366e6fe-48ec-4b01-b951-ea9d77299345" providerId="ADAL" clId="{1D36822C-6526-4B72-ACFD-25553CC7AD01}" dt="2022-04-11T07:54:32.887" v="1"/>
          <ac:spMkLst>
            <pc:docMk/>
            <pc:sldMk cId="2209079290" sldId="274"/>
            <ac:spMk id="421" creationId="{203E2BC2-E406-4D31-9A2C-CA36E81DB461}"/>
          </ac:spMkLst>
        </pc:spChg>
        <pc:spChg chg="mod">
          <ac:chgData name="THAPA, Surakschha" userId="6366e6fe-48ec-4b01-b951-ea9d77299345" providerId="ADAL" clId="{1D36822C-6526-4B72-ACFD-25553CC7AD01}" dt="2022-04-11T07:54:32.887" v="1"/>
          <ac:spMkLst>
            <pc:docMk/>
            <pc:sldMk cId="2209079290" sldId="274"/>
            <ac:spMk id="422" creationId="{65B3643B-5171-48EC-86D2-BEA16DAF980B}"/>
          </ac:spMkLst>
        </pc:spChg>
        <pc:spChg chg="mod">
          <ac:chgData name="THAPA, Surakschha" userId="6366e6fe-48ec-4b01-b951-ea9d77299345" providerId="ADAL" clId="{1D36822C-6526-4B72-ACFD-25553CC7AD01}" dt="2022-04-11T07:54:32.887" v="1"/>
          <ac:spMkLst>
            <pc:docMk/>
            <pc:sldMk cId="2209079290" sldId="274"/>
            <ac:spMk id="423" creationId="{AA5CE785-A52B-4F9B-9897-0D814A263ADA}"/>
          </ac:spMkLst>
        </pc:spChg>
        <pc:spChg chg="mod">
          <ac:chgData name="THAPA, Surakschha" userId="6366e6fe-48ec-4b01-b951-ea9d77299345" providerId="ADAL" clId="{1D36822C-6526-4B72-ACFD-25553CC7AD01}" dt="2022-04-11T07:54:32.887" v="1"/>
          <ac:spMkLst>
            <pc:docMk/>
            <pc:sldMk cId="2209079290" sldId="274"/>
            <ac:spMk id="424" creationId="{A7835245-13FD-4D13-978F-75B627B6AEA4}"/>
          </ac:spMkLst>
        </pc:spChg>
        <pc:spChg chg="mod">
          <ac:chgData name="THAPA, Surakschha" userId="6366e6fe-48ec-4b01-b951-ea9d77299345" providerId="ADAL" clId="{1D36822C-6526-4B72-ACFD-25553CC7AD01}" dt="2022-04-11T07:54:32.887" v="1"/>
          <ac:spMkLst>
            <pc:docMk/>
            <pc:sldMk cId="2209079290" sldId="274"/>
            <ac:spMk id="425" creationId="{6EDF41AB-FF90-426F-8242-69EA104B4456}"/>
          </ac:spMkLst>
        </pc:spChg>
        <pc:spChg chg="mod">
          <ac:chgData name="THAPA, Surakschha" userId="6366e6fe-48ec-4b01-b951-ea9d77299345" providerId="ADAL" clId="{1D36822C-6526-4B72-ACFD-25553CC7AD01}" dt="2022-04-11T07:54:32.887" v="1"/>
          <ac:spMkLst>
            <pc:docMk/>
            <pc:sldMk cId="2209079290" sldId="274"/>
            <ac:spMk id="426" creationId="{265F8263-664F-4AA8-9932-7984B61D8DE5}"/>
          </ac:spMkLst>
        </pc:spChg>
        <pc:spChg chg="mod">
          <ac:chgData name="THAPA, Surakschha" userId="6366e6fe-48ec-4b01-b951-ea9d77299345" providerId="ADAL" clId="{1D36822C-6526-4B72-ACFD-25553CC7AD01}" dt="2022-04-11T07:54:32.887" v="1"/>
          <ac:spMkLst>
            <pc:docMk/>
            <pc:sldMk cId="2209079290" sldId="274"/>
            <ac:spMk id="470" creationId="{FDFF93A4-FD4F-4FCB-BC50-38FB14C7572C}"/>
          </ac:spMkLst>
        </pc:spChg>
        <pc:spChg chg="mod">
          <ac:chgData name="THAPA, Surakschha" userId="6366e6fe-48ec-4b01-b951-ea9d77299345" providerId="ADAL" clId="{1D36822C-6526-4B72-ACFD-25553CC7AD01}" dt="2022-04-11T07:54:32.887" v="1"/>
          <ac:spMkLst>
            <pc:docMk/>
            <pc:sldMk cId="2209079290" sldId="274"/>
            <ac:spMk id="471" creationId="{799FEA1F-E931-4A6B-82D7-E9C8A897B161}"/>
          </ac:spMkLst>
        </pc:spChg>
        <pc:spChg chg="mod">
          <ac:chgData name="THAPA, Surakschha" userId="6366e6fe-48ec-4b01-b951-ea9d77299345" providerId="ADAL" clId="{1D36822C-6526-4B72-ACFD-25553CC7AD01}" dt="2022-04-11T07:54:32.887" v="1"/>
          <ac:spMkLst>
            <pc:docMk/>
            <pc:sldMk cId="2209079290" sldId="274"/>
            <ac:spMk id="472" creationId="{5E78B52D-42B7-4BA5-AAC2-137C976DAC43}"/>
          </ac:spMkLst>
        </pc:spChg>
        <pc:spChg chg="mod">
          <ac:chgData name="THAPA, Surakschha" userId="6366e6fe-48ec-4b01-b951-ea9d77299345" providerId="ADAL" clId="{1D36822C-6526-4B72-ACFD-25553CC7AD01}" dt="2022-04-11T07:54:32.887" v="1"/>
          <ac:spMkLst>
            <pc:docMk/>
            <pc:sldMk cId="2209079290" sldId="274"/>
            <ac:spMk id="473" creationId="{B22D7304-B25B-449D-BEF9-3678A8E807D2}"/>
          </ac:spMkLst>
        </pc:spChg>
        <pc:spChg chg="mod">
          <ac:chgData name="THAPA, Surakschha" userId="6366e6fe-48ec-4b01-b951-ea9d77299345" providerId="ADAL" clId="{1D36822C-6526-4B72-ACFD-25553CC7AD01}" dt="2022-04-11T07:54:32.887" v="1"/>
          <ac:spMkLst>
            <pc:docMk/>
            <pc:sldMk cId="2209079290" sldId="274"/>
            <ac:spMk id="474" creationId="{EA17EE2F-E8E1-4879-932D-D8662902A876}"/>
          </ac:spMkLst>
        </pc:spChg>
        <pc:spChg chg="mod">
          <ac:chgData name="THAPA, Surakschha" userId="6366e6fe-48ec-4b01-b951-ea9d77299345" providerId="ADAL" clId="{1D36822C-6526-4B72-ACFD-25553CC7AD01}" dt="2022-04-11T07:54:32.887" v="1"/>
          <ac:spMkLst>
            <pc:docMk/>
            <pc:sldMk cId="2209079290" sldId="274"/>
            <ac:spMk id="475" creationId="{8843A5A2-85CC-41BD-BD88-6392EF9A7D17}"/>
          </ac:spMkLst>
        </pc:spChg>
        <pc:spChg chg="mod">
          <ac:chgData name="THAPA, Surakschha" userId="6366e6fe-48ec-4b01-b951-ea9d77299345" providerId="ADAL" clId="{1D36822C-6526-4B72-ACFD-25553CC7AD01}" dt="2022-04-11T07:54:32.887" v="1"/>
          <ac:spMkLst>
            <pc:docMk/>
            <pc:sldMk cId="2209079290" sldId="274"/>
            <ac:spMk id="476" creationId="{CEDCD375-51CA-41C7-9317-5B6EBD280947}"/>
          </ac:spMkLst>
        </pc:spChg>
        <pc:spChg chg="mod">
          <ac:chgData name="THAPA, Surakschha" userId="6366e6fe-48ec-4b01-b951-ea9d77299345" providerId="ADAL" clId="{1D36822C-6526-4B72-ACFD-25553CC7AD01}" dt="2022-04-11T07:54:32.887" v="1"/>
          <ac:spMkLst>
            <pc:docMk/>
            <pc:sldMk cId="2209079290" sldId="274"/>
            <ac:spMk id="477" creationId="{356A039F-5A91-4CDF-9796-EC31BE2E6256}"/>
          </ac:spMkLst>
        </pc:spChg>
        <pc:spChg chg="mod">
          <ac:chgData name="THAPA, Surakschha" userId="6366e6fe-48ec-4b01-b951-ea9d77299345" providerId="ADAL" clId="{1D36822C-6526-4B72-ACFD-25553CC7AD01}" dt="2022-04-11T07:54:32.887" v="1"/>
          <ac:spMkLst>
            <pc:docMk/>
            <pc:sldMk cId="2209079290" sldId="274"/>
            <ac:spMk id="478" creationId="{6EB84E49-457B-49AB-87E7-45044680EBA4}"/>
          </ac:spMkLst>
        </pc:spChg>
        <pc:spChg chg="mod">
          <ac:chgData name="THAPA, Surakschha" userId="6366e6fe-48ec-4b01-b951-ea9d77299345" providerId="ADAL" clId="{1D36822C-6526-4B72-ACFD-25553CC7AD01}" dt="2022-04-11T07:54:32.887" v="1"/>
          <ac:spMkLst>
            <pc:docMk/>
            <pc:sldMk cId="2209079290" sldId="274"/>
            <ac:spMk id="479" creationId="{A6610888-38A8-497C-A865-887140B6C296}"/>
          </ac:spMkLst>
        </pc:spChg>
        <pc:spChg chg="mod">
          <ac:chgData name="THAPA, Surakschha" userId="6366e6fe-48ec-4b01-b951-ea9d77299345" providerId="ADAL" clId="{1D36822C-6526-4B72-ACFD-25553CC7AD01}" dt="2022-04-11T07:54:32.887" v="1"/>
          <ac:spMkLst>
            <pc:docMk/>
            <pc:sldMk cId="2209079290" sldId="274"/>
            <ac:spMk id="480" creationId="{8EB47FB2-DB27-442B-984B-BC487A7C4D86}"/>
          </ac:spMkLst>
        </pc:spChg>
        <pc:spChg chg="mod">
          <ac:chgData name="THAPA, Surakschha" userId="6366e6fe-48ec-4b01-b951-ea9d77299345" providerId="ADAL" clId="{1D36822C-6526-4B72-ACFD-25553CC7AD01}" dt="2022-04-11T07:54:32.887" v="1"/>
          <ac:spMkLst>
            <pc:docMk/>
            <pc:sldMk cId="2209079290" sldId="274"/>
            <ac:spMk id="481" creationId="{F81B3BE2-4511-4957-8B03-1A521389D83C}"/>
          </ac:spMkLst>
        </pc:spChg>
        <pc:spChg chg="mod">
          <ac:chgData name="THAPA, Surakschha" userId="6366e6fe-48ec-4b01-b951-ea9d77299345" providerId="ADAL" clId="{1D36822C-6526-4B72-ACFD-25553CC7AD01}" dt="2022-04-11T07:54:32.887" v="1"/>
          <ac:spMkLst>
            <pc:docMk/>
            <pc:sldMk cId="2209079290" sldId="274"/>
            <ac:spMk id="482" creationId="{6634C5DE-30A9-49C6-A076-2B1999BDE272}"/>
          </ac:spMkLst>
        </pc:spChg>
        <pc:spChg chg="mod">
          <ac:chgData name="THAPA, Surakschha" userId="6366e6fe-48ec-4b01-b951-ea9d77299345" providerId="ADAL" clId="{1D36822C-6526-4B72-ACFD-25553CC7AD01}" dt="2022-04-11T07:54:32.887" v="1"/>
          <ac:spMkLst>
            <pc:docMk/>
            <pc:sldMk cId="2209079290" sldId="274"/>
            <ac:spMk id="483" creationId="{BB73D8E4-EA2A-4821-96FF-F29CC49C0CB2}"/>
          </ac:spMkLst>
        </pc:spChg>
        <pc:spChg chg="mod">
          <ac:chgData name="THAPA, Surakschha" userId="6366e6fe-48ec-4b01-b951-ea9d77299345" providerId="ADAL" clId="{1D36822C-6526-4B72-ACFD-25553CC7AD01}" dt="2022-04-11T07:54:32.887" v="1"/>
          <ac:spMkLst>
            <pc:docMk/>
            <pc:sldMk cId="2209079290" sldId="274"/>
            <ac:spMk id="484" creationId="{2BFA6E03-B99B-4CF1-85E3-CF3F580C1710}"/>
          </ac:spMkLst>
        </pc:spChg>
        <pc:spChg chg="mod">
          <ac:chgData name="THAPA, Surakschha" userId="6366e6fe-48ec-4b01-b951-ea9d77299345" providerId="ADAL" clId="{1D36822C-6526-4B72-ACFD-25553CC7AD01}" dt="2022-04-11T07:54:32.887" v="1"/>
          <ac:spMkLst>
            <pc:docMk/>
            <pc:sldMk cId="2209079290" sldId="274"/>
            <ac:spMk id="485" creationId="{B65CD431-EC4E-464B-8FE3-DFE9A025D62B}"/>
          </ac:spMkLst>
        </pc:spChg>
        <pc:spChg chg="mod">
          <ac:chgData name="THAPA, Surakschha" userId="6366e6fe-48ec-4b01-b951-ea9d77299345" providerId="ADAL" clId="{1D36822C-6526-4B72-ACFD-25553CC7AD01}" dt="2022-04-11T07:54:32.887" v="1"/>
          <ac:spMkLst>
            <pc:docMk/>
            <pc:sldMk cId="2209079290" sldId="274"/>
            <ac:spMk id="486" creationId="{57EE99D2-E2A6-4590-9323-926838D28C75}"/>
          </ac:spMkLst>
        </pc:spChg>
        <pc:spChg chg="mod">
          <ac:chgData name="THAPA, Surakschha" userId="6366e6fe-48ec-4b01-b951-ea9d77299345" providerId="ADAL" clId="{1D36822C-6526-4B72-ACFD-25553CC7AD01}" dt="2022-04-11T07:54:32.887" v="1"/>
          <ac:spMkLst>
            <pc:docMk/>
            <pc:sldMk cId="2209079290" sldId="274"/>
            <ac:spMk id="487" creationId="{972D9031-0593-47C5-9A08-5F9B521D8118}"/>
          </ac:spMkLst>
        </pc:spChg>
        <pc:spChg chg="mod">
          <ac:chgData name="THAPA, Surakschha" userId="6366e6fe-48ec-4b01-b951-ea9d77299345" providerId="ADAL" clId="{1D36822C-6526-4B72-ACFD-25553CC7AD01}" dt="2022-04-11T07:54:32.887" v="1"/>
          <ac:spMkLst>
            <pc:docMk/>
            <pc:sldMk cId="2209079290" sldId="274"/>
            <ac:spMk id="488" creationId="{435C1C17-18D6-4298-B548-D5DDF88FA7E1}"/>
          </ac:spMkLst>
        </pc:spChg>
        <pc:spChg chg="mod">
          <ac:chgData name="THAPA, Surakschha" userId="6366e6fe-48ec-4b01-b951-ea9d77299345" providerId="ADAL" clId="{1D36822C-6526-4B72-ACFD-25553CC7AD01}" dt="2022-04-11T07:54:32.887" v="1"/>
          <ac:spMkLst>
            <pc:docMk/>
            <pc:sldMk cId="2209079290" sldId="274"/>
            <ac:spMk id="489" creationId="{7118D071-2AA7-44BC-B6A3-54FB2299A175}"/>
          </ac:spMkLst>
        </pc:spChg>
        <pc:spChg chg="mod">
          <ac:chgData name="THAPA, Surakschha" userId="6366e6fe-48ec-4b01-b951-ea9d77299345" providerId="ADAL" clId="{1D36822C-6526-4B72-ACFD-25553CC7AD01}" dt="2022-04-11T07:54:32.887" v="1"/>
          <ac:spMkLst>
            <pc:docMk/>
            <pc:sldMk cId="2209079290" sldId="274"/>
            <ac:spMk id="490" creationId="{1168B8EE-38CB-4A52-ABED-BD132A063E66}"/>
          </ac:spMkLst>
        </pc:spChg>
        <pc:spChg chg="mod">
          <ac:chgData name="THAPA, Surakschha" userId="6366e6fe-48ec-4b01-b951-ea9d77299345" providerId="ADAL" clId="{1D36822C-6526-4B72-ACFD-25553CC7AD01}" dt="2022-04-11T07:54:32.887" v="1"/>
          <ac:spMkLst>
            <pc:docMk/>
            <pc:sldMk cId="2209079290" sldId="274"/>
            <ac:spMk id="491" creationId="{66A58956-625C-4BD4-918D-A34A4DB7EA29}"/>
          </ac:spMkLst>
        </pc:spChg>
        <pc:spChg chg="mod">
          <ac:chgData name="THAPA, Surakschha" userId="6366e6fe-48ec-4b01-b951-ea9d77299345" providerId="ADAL" clId="{1D36822C-6526-4B72-ACFD-25553CC7AD01}" dt="2022-04-11T07:54:32.887" v="1"/>
          <ac:spMkLst>
            <pc:docMk/>
            <pc:sldMk cId="2209079290" sldId="274"/>
            <ac:spMk id="492" creationId="{F16BB12D-4BF5-4912-997D-552BF57B8E35}"/>
          </ac:spMkLst>
        </pc:spChg>
        <pc:spChg chg="mod">
          <ac:chgData name="THAPA, Surakschha" userId="6366e6fe-48ec-4b01-b951-ea9d77299345" providerId="ADAL" clId="{1D36822C-6526-4B72-ACFD-25553CC7AD01}" dt="2022-04-11T07:54:32.887" v="1"/>
          <ac:spMkLst>
            <pc:docMk/>
            <pc:sldMk cId="2209079290" sldId="274"/>
            <ac:spMk id="493" creationId="{B21438E6-BC27-46AD-B40C-6DCD3271442F}"/>
          </ac:spMkLst>
        </pc:spChg>
        <pc:spChg chg="mod">
          <ac:chgData name="THAPA, Surakschha" userId="6366e6fe-48ec-4b01-b951-ea9d77299345" providerId="ADAL" clId="{1D36822C-6526-4B72-ACFD-25553CC7AD01}" dt="2022-04-11T07:54:32.887" v="1"/>
          <ac:spMkLst>
            <pc:docMk/>
            <pc:sldMk cId="2209079290" sldId="274"/>
            <ac:spMk id="494" creationId="{86043568-7112-42C5-9D15-410E1F6C3E6B}"/>
          </ac:spMkLst>
        </pc:spChg>
        <pc:spChg chg="mod">
          <ac:chgData name="THAPA, Surakschha" userId="6366e6fe-48ec-4b01-b951-ea9d77299345" providerId="ADAL" clId="{1D36822C-6526-4B72-ACFD-25553CC7AD01}" dt="2022-04-11T07:54:32.887" v="1"/>
          <ac:spMkLst>
            <pc:docMk/>
            <pc:sldMk cId="2209079290" sldId="274"/>
            <ac:spMk id="495" creationId="{9488EBF8-D437-45A3-B0E6-21E9946D580D}"/>
          </ac:spMkLst>
        </pc:spChg>
        <pc:spChg chg="mod">
          <ac:chgData name="THAPA, Surakschha" userId="6366e6fe-48ec-4b01-b951-ea9d77299345" providerId="ADAL" clId="{1D36822C-6526-4B72-ACFD-25553CC7AD01}" dt="2022-04-11T07:54:32.887" v="1"/>
          <ac:spMkLst>
            <pc:docMk/>
            <pc:sldMk cId="2209079290" sldId="274"/>
            <ac:spMk id="496" creationId="{E361C645-D9AF-4643-8D13-21B0969369FA}"/>
          </ac:spMkLst>
        </pc:spChg>
        <pc:spChg chg="mod">
          <ac:chgData name="THAPA, Surakschha" userId="6366e6fe-48ec-4b01-b951-ea9d77299345" providerId="ADAL" clId="{1D36822C-6526-4B72-ACFD-25553CC7AD01}" dt="2022-04-11T07:54:32.887" v="1"/>
          <ac:spMkLst>
            <pc:docMk/>
            <pc:sldMk cId="2209079290" sldId="274"/>
            <ac:spMk id="497" creationId="{063B4BD8-A59A-49A3-8A4A-6D1E25E3024F}"/>
          </ac:spMkLst>
        </pc:spChg>
        <pc:spChg chg="mod">
          <ac:chgData name="THAPA, Surakschha" userId="6366e6fe-48ec-4b01-b951-ea9d77299345" providerId="ADAL" clId="{1D36822C-6526-4B72-ACFD-25553CC7AD01}" dt="2022-04-11T07:54:32.887" v="1"/>
          <ac:spMkLst>
            <pc:docMk/>
            <pc:sldMk cId="2209079290" sldId="274"/>
            <ac:spMk id="498" creationId="{E79B188F-B411-470F-A6EF-91361C144A98}"/>
          </ac:spMkLst>
        </pc:spChg>
        <pc:spChg chg="mod">
          <ac:chgData name="THAPA, Surakschha" userId="6366e6fe-48ec-4b01-b951-ea9d77299345" providerId="ADAL" clId="{1D36822C-6526-4B72-ACFD-25553CC7AD01}" dt="2022-04-11T07:54:32.887" v="1"/>
          <ac:spMkLst>
            <pc:docMk/>
            <pc:sldMk cId="2209079290" sldId="274"/>
            <ac:spMk id="499" creationId="{8EA9F523-0745-447A-9815-66A582E1061C}"/>
          </ac:spMkLst>
        </pc:spChg>
        <pc:spChg chg="mod">
          <ac:chgData name="THAPA, Surakschha" userId="6366e6fe-48ec-4b01-b951-ea9d77299345" providerId="ADAL" clId="{1D36822C-6526-4B72-ACFD-25553CC7AD01}" dt="2022-04-11T07:54:32.887" v="1"/>
          <ac:spMkLst>
            <pc:docMk/>
            <pc:sldMk cId="2209079290" sldId="274"/>
            <ac:spMk id="500" creationId="{3E1C4DA6-34F4-40F7-A4F5-29AEC102CC37}"/>
          </ac:spMkLst>
        </pc:spChg>
        <pc:spChg chg="mod">
          <ac:chgData name="THAPA, Surakschha" userId="6366e6fe-48ec-4b01-b951-ea9d77299345" providerId="ADAL" clId="{1D36822C-6526-4B72-ACFD-25553CC7AD01}" dt="2022-04-11T07:54:32.887" v="1"/>
          <ac:spMkLst>
            <pc:docMk/>
            <pc:sldMk cId="2209079290" sldId="274"/>
            <ac:spMk id="501" creationId="{A765F015-410D-4367-9C24-49143BECB1C6}"/>
          </ac:spMkLst>
        </pc:spChg>
        <pc:spChg chg="mod">
          <ac:chgData name="THAPA, Surakschha" userId="6366e6fe-48ec-4b01-b951-ea9d77299345" providerId="ADAL" clId="{1D36822C-6526-4B72-ACFD-25553CC7AD01}" dt="2022-04-11T07:54:32.887" v="1"/>
          <ac:spMkLst>
            <pc:docMk/>
            <pc:sldMk cId="2209079290" sldId="274"/>
            <ac:spMk id="502" creationId="{1EFBF049-EE2D-4184-AF06-CEDB800B300F}"/>
          </ac:spMkLst>
        </pc:spChg>
        <pc:spChg chg="mod">
          <ac:chgData name="THAPA, Surakschha" userId="6366e6fe-48ec-4b01-b951-ea9d77299345" providerId="ADAL" clId="{1D36822C-6526-4B72-ACFD-25553CC7AD01}" dt="2022-04-11T07:54:32.887" v="1"/>
          <ac:spMkLst>
            <pc:docMk/>
            <pc:sldMk cId="2209079290" sldId="274"/>
            <ac:spMk id="503" creationId="{59C6A309-1F27-4D4E-8963-5972C4B5F616}"/>
          </ac:spMkLst>
        </pc:spChg>
        <pc:spChg chg="mod">
          <ac:chgData name="THAPA, Surakschha" userId="6366e6fe-48ec-4b01-b951-ea9d77299345" providerId="ADAL" clId="{1D36822C-6526-4B72-ACFD-25553CC7AD01}" dt="2022-04-11T07:54:32.887" v="1"/>
          <ac:spMkLst>
            <pc:docMk/>
            <pc:sldMk cId="2209079290" sldId="274"/>
            <ac:spMk id="504" creationId="{5B4BE14D-E0F6-488A-972E-A358C44FA93D}"/>
          </ac:spMkLst>
        </pc:spChg>
        <pc:spChg chg="mod">
          <ac:chgData name="THAPA, Surakschha" userId="6366e6fe-48ec-4b01-b951-ea9d77299345" providerId="ADAL" clId="{1D36822C-6526-4B72-ACFD-25553CC7AD01}" dt="2022-04-11T07:54:32.887" v="1"/>
          <ac:spMkLst>
            <pc:docMk/>
            <pc:sldMk cId="2209079290" sldId="274"/>
            <ac:spMk id="505" creationId="{CB79DBB0-E028-4781-902D-4B893B46E437}"/>
          </ac:spMkLst>
        </pc:spChg>
        <pc:spChg chg="mod">
          <ac:chgData name="THAPA, Surakschha" userId="6366e6fe-48ec-4b01-b951-ea9d77299345" providerId="ADAL" clId="{1D36822C-6526-4B72-ACFD-25553CC7AD01}" dt="2022-04-11T07:54:32.887" v="1"/>
          <ac:spMkLst>
            <pc:docMk/>
            <pc:sldMk cId="2209079290" sldId="274"/>
            <ac:spMk id="506" creationId="{2607C956-DB1D-48A8-B3A7-928F0A1E72D9}"/>
          </ac:spMkLst>
        </pc:spChg>
        <pc:spChg chg="mod">
          <ac:chgData name="THAPA, Surakschha" userId="6366e6fe-48ec-4b01-b951-ea9d77299345" providerId="ADAL" clId="{1D36822C-6526-4B72-ACFD-25553CC7AD01}" dt="2022-04-11T07:54:32.887" v="1"/>
          <ac:spMkLst>
            <pc:docMk/>
            <pc:sldMk cId="2209079290" sldId="274"/>
            <ac:spMk id="507" creationId="{34741623-7E62-4D3C-A10E-3E6CF6B30554}"/>
          </ac:spMkLst>
        </pc:spChg>
        <pc:spChg chg="mod">
          <ac:chgData name="THAPA, Surakschha" userId="6366e6fe-48ec-4b01-b951-ea9d77299345" providerId="ADAL" clId="{1D36822C-6526-4B72-ACFD-25553CC7AD01}" dt="2022-04-11T07:54:32.887" v="1"/>
          <ac:spMkLst>
            <pc:docMk/>
            <pc:sldMk cId="2209079290" sldId="274"/>
            <ac:spMk id="508" creationId="{145CBF18-0859-41FE-A33D-A3800213353C}"/>
          </ac:spMkLst>
        </pc:spChg>
        <pc:spChg chg="mod">
          <ac:chgData name="THAPA, Surakschha" userId="6366e6fe-48ec-4b01-b951-ea9d77299345" providerId="ADAL" clId="{1D36822C-6526-4B72-ACFD-25553CC7AD01}" dt="2022-04-11T07:54:32.887" v="1"/>
          <ac:spMkLst>
            <pc:docMk/>
            <pc:sldMk cId="2209079290" sldId="274"/>
            <ac:spMk id="509" creationId="{E3B84B32-C615-4E68-9BC3-536CE992CAB5}"/>
          </ac:spMkLst>
        </pc:spChg>
        <pc:spChg chg="mod">
          <ac:chgData name="THAPA, Surakschha" userId="6366e6fe-48ec-4b01-b951-ea9d77299345" providerId="ADAL" clId="{1D36822C-6526-4B72-ACFD-25553CC7AD01}" dt="2022-04-11T07:54:32.887" v="1"/>
          <ac:spMkLst>
            <pc:docMk/>
            <pc:sldMk cId="2209079290" sldId="274"/>
            <ac:spMk id="510" creationId="{8330560E-F37E-4496-BA1D-ADC58033DD8D}"/>
          </ac:spMkLst>
        </pc:spChg>
        <pc:spChg chg="mod">
          <ac:chgData name="THAPA, Surakschha" userId="6366e6fe-48ec-4b01-b951-ea9d77299345" providerId="ADAL" clId="{1D36822C-6526-4B72-ACFD-25553CC7AD01}" dt="2022-04-11T07:54:32.887" v="1"/>
          <ac:spMkLst>
            <pc:docMk/>
            <pc:sldMk cId="2209079290" sldId="274"/>
            <ac:spMk id="511" creationId="{37973D3D-D4B6-4AED-B349-04983F89ED11}"/>
          </ac:spMkLst>
        </pc:spChg>
        <pc:spChg chg="mod">
          <ac:chgData name="THAPA, Surakschha" userId="6366e6fe-48ec-4b01-b951-ea9d77299345" providerId="ADAL" clId="{1D36822C-6526-4B72-ACFD-25553CC7AD01}" dt="2022-04-11T07:54:32.887" v="1"/>
          <ac:spMkLst>
            <pc:docMk/>
            <pc:sldMk cId="2209079290" sldId="274"/>
            <ac:spMk id="512" creationId="{B651F27E-E88F-4527-89EA-CB5E2A66C210}"/>
          </ac:spMkLst>
        </pc:spChg>
        <pc:spChg chg="mod">
          <ac:chgData name="THAPA, Surakschha" userId="6366e6fe-48ec-4b01-b951-ea9d77299345" providerId="ADAL" clId="{1D36822C-6526-4B72-ACFD-25553CC7AD01}" dt="2022-04-11T07:54:32.887" v="1"/>
          <ac:spMkLst>
            <pc:docMk/>
            <pc:sldMk cId="2209079290" sldId="274"/>
            <ac:spMk id="513" creationId="{C7388221-84D5-4E9C-9179-DD330BE3F80D}"/>
          </ac:spMkLst>
        </pc:spChg>
        <pc:spChg chg="mod">
          <ac:chgData name="THAPA, Surakschha" userId="6366e6fe-48ec-4b01-b951-ea9d77299345" providerId="ADAL" clId="{1D36822C-6526-4B72-ACFD-25553CC7AD01}" dt="2022-04-11T07:54:32.887" v="1"/>
          <ac:spMkLst>
            <pc:docMk/>
            <pc:sldMk cId="2209079290" sldId="274"/>
            <ac:spMk id="514" creationId="{CD174E92-AFEA-4D84-9917-FDB037F62D0E}"/>
          </ac:spMkLst>
        </pc:spChg>
        <pc:spChg chg="mod">
          <ac:chgData name="THAPA, Surakschha" userId="6366e6fe-48ec-4b01-b951-ea9d77299345" providerId="ADAL" clId="{1D36822C-6526-4B72-ACFD-25553CC7AD01}" dt="2022-04-11T07:54:32.887" v="1"/>
          <ac:spMkLst>
            <pc:docMk/>
            <pc:sldMk cId="2209079290" sldId="274"/>
            <ac:spMk id="515" creationId="{FCF69865-8536-4425-9A98-2939C6A0EC66}"/>
          </ac:spMkLst>
        </pc:spChg>
        <pc:spChg chg="mod">
          <ac:chgData name="THAPA, Surakschha" userId="6366e6fe-48ec-4b01-b951-ea9d77299345" providerId="ADAL" clId="{1D36822C-6526-4B72-ACFD-25553CC7AD01}" dt="2022-04-11T07:54:32.887" v="1"/>
          <ac:spMkLst>
            <pc:docMk/>
            <pc:sldMk cId="2209079290" sldId="274"/>
            <ac:spMk id="516" creationId="{356A6C5C-5A0D-4BE5-9BFB-952FC6F8F140}"/>
          </ac:spMkLst>
        </pc:spChg>
        <pc:spChg chg="mod">
          <ac:chgData name="THAPA, Surakschha" userId="6366e6fe-48ec-4b01-b951-ea9d77299345" providerId="ADAL" clId="{1D36822C-6526-4B72-ACFD-25553CC7AD01}" dt="2022-04-11T07:54:32.887" v="1"/>
          <ac:spMkLst>
            <pc:docMk/>
            <pc:sldMk cId="2209079290" sldId="274"/>
            <ac:spMk id="517" creationId="{C864AE07-24FE-41AA-8AFE-EAC61EB4F01E}"/>
          </ac:spMkLst>
        </pc:spChg>
        <pc:spChg chg="mod">
          <ac:chgData name="THAPA, Surakschha" userId="6366e6fe-48ec-4b01-b951-ea9d77299345" providerId="ADAL" clId="{1D36822C-6526-4B72-ACFD-25553CC7AD01}" dt="2022-04-11T07:54:32.887" v="1"/>
          <ac:spMkLst>
            <pc:docMk/>
            <pc:sldMk cId="2209079290" sldId="274"/>
            <ac:spMk id="518" creationId="{AB221923-77B0-4CEA-9160-4915B4894AE3}"/>
          </ac:spMkLst>
        </pc:spChg>
        <pc:spChg chg="mod">
          <ac:chgData name="THAPA, Surakschha" userId="6366e6fe-48ec-4b01-b951-ea9d77299345" providerId="ADAL" clId="{1D36822C-6526-4B72-ACFD-25553CC7AD01}" dt="2022-04-11T07:54:32.887" v="1"/>
          <ac:spMkLst>
            <pc:docMk/>
            <pc:sldMk cId="2209079290" sldId="274"/>
            <ac:spMk id="519" creationId="{F1D4FC37-9822-4198-9111-3557E3447E1D}"/>
          </ac:spMkLst>
        </pc:spChg>
        <pc:spChg chg="mod">
          <ac:chgData name="THAPA, Surakschha" userId="6366e6fe-48ec-4b01-b951-ea9d77299345" providerId="ADAL" clId="{1D36822C-6526-4B72-ACFD-25553CC7AD01}" dt="2022-04-11T07:54:32.887" v="1"/>
          <ac:spMkLst>
            <pc:docMk/>
            <pc:sldMk cId="2209079290" sldId="274"/>
            <ac:spMk id="520" creationId="{296B6C2C-41C4-4329-81F4-A5FDE807A081}"/>
          </ac:spMkLst>
        </pc:spChg>
        <pc:spChg chg="mod">
          <ac:chgData name="THAPA, Surakschha" userId="6366e6fe-48ec-4b01-b951-ea9d77299345" providerId="ADAL" clId="{1D36822C-6526-4B72-ACFD-25553CC7AD01}" dt="2022-04-11T07:54:32.887" v="1"/>
          <ac:spMkLst>
            <pc:docMk/>
            <pc:sldMk cId="2209079290" sldId="274"/>
            <ac:spMk id="521" creationId="{7F10ED2A-E856-4620-B35E-B861CFE884CC}"/>
          </ac:spMkLst>
        </pc:spChg>
        <pc:spChg chg="mod">
          <ac:chgData name="THAPA, Surakschha" userId="6366e6fe-48ec-4b01-b951-ea9d77299345" providerId="ADAL" clId="{1D36822C-6526-4B72-ACFD-25553CC7AD01}" dt="2022-04-11T07:54:32.887" v="1"/>
          <ac:spMkLst>
            <pc:docMk/>
            <pc:sldMk cId="2209079290" sldId="274"/>
            <ac:spMk id="522" creationId="{D7B3EF9D-2536-4003-BB96-E0BB1AA6D81C}"/>
          </ac:spMkLst>
        </pc:spChg>
        <pc:spChg chg="mod">
          <ac:chgData name="THAPA, Surakschha" userId="6366e6fe-48ec-4b01-b951-ea9d77299345" providerId="ADAL" clId="{1D36822C-6526-4B72-ACFD-25553CC7AD01}" dt="2022-04-11T07:54:32.887" v="1"/>
          <ac:spMkLst>
            <pc:docMk/>
            <pc:sldMk cId="2209079290" sldId="274"/>
            <ac:spMk id="523" creationId="{6CEB6518-B05C-4AB2-B7B8-D6DA9FF669D2}"/>
          </ac:spMkLst>
        </pc:spChg>
        <pc:spChg chg="mod">
          <ac:chgData name="THAPA, Surakschha" userId="6366e6fe-48ec-4b01-b951-ea9d77299345" providerId="ADAL" clId="{1D36822C-6526-4B72-ACFD-25553CC7AD01}" dt="2022-04-11T07:54:32.887" v="1"/>
          <ac:spMkLst>
            <pc:docMk/>
            <pc:sldMk cId="2209079290" sldId="274"/>
            <ac:spMk id="524" creationId="{3108218B-AC85-4650-9E10-01BC0C56B9B6}"/>
          </ac:spMkLst>
        </pc:spChg>
        <pc:spChg chg="mod">
          <ac:chgData name="THAPA, Surakschha" userId="6366e6fe-48ec-4b01-b951-ea9d77299345" providerId="ADAL" clId="{1D36822C-6526-4B72-ACFD-25553CC7AD01}" dt="2022-04-11T07:54:32.887" v="1"/>
          <ac:spMkLst>
            <pc:docMk/>
            <pc:sldMk cId="2209079290" sldId="274"/>
            <ac:spMk id="525" creationId="{492493C7-C4B2-44E9-B528-4B8D7985C626}"/>
          </ac:spMkLst>
        </pc:spChg>
        <pc:spChg chg="mod">
          <ac:chgData name="THAPA, Surakschha" userId="6366e6fe-48ec-4b01-b951-ea9d77299345" providerId="ADAL" clId="{1D36822C-6526-4B72-ACFD-25553CC7AD01}" dt="2022-04-11T07:54:32.887" v="1"/>
          <ac:spMkLst>
            <pc:docMk/>
            <pc:sldMk cId="2209079290" sldId="274"/>
            <ac:spMk id="526" creationId="{BBADE67A-9130-4DA8-86B7-9C8600729ED9}"/>
          </ac:spMkLst>
        </pc:spChg>
        <pc:spChg chg="mod">
          <ac:chgData name="THAPA, Surakschha" userId="6366e6fe-48ec-4b01-b951-ea9d77299345" providerId="ADAL" clId="{1D36822C-6526-4B72-ACFD-25553CC7AD01}" dt="2022-04-11T07:54:32.887" v="1"/>
          <ac:spMkLst>
            <pc:docMk/>
            <pc:sldMk cId="2209079290" sldId="274"/>
            <ac:spMk id="527" creationId="{E0EBC317-1EA1-44AF-BE1C-4C0928035D65}"/>
          </ac:spMkLst>
        </pc:spChg>
        <pc:spChg chg="mod">
          <ac:chgData name="THAPA, Surakschha" userId="6366e6fe-48ec-4b01-b951-ea9d77299345" providerId="ADAL" clId="{1D36822C-6526-4B72-ACFD-25553CC7AD01}" dt="2022-04-11T07:54:32.887" v="1"/>
          <ac:spMkLst>
            <pc:docMk/>
            <pc:sldMk cId="2209079290" sldId="274"/>
            <ac:spMk id="528" creationId="{87C3E5E2-F9A1-460F-A07A-575F0F395E59}"/>
          </ac:spMkLst>
        </pc:spChg>
        <pc:spChg chg="mod">
          <ac:chgData name="THAPA, Surakschha" userId="6366e6fe-48ec-4b01-b951-ea9d77299345" providerId="ADAL" clId="{1D36822C-6526-4B72-ACFD-25553CC7AD01}" dt="2022-04-11T07:54:32.887" v="1"/>
          <ac:spMkLst>
            <pc:docMk/>
            <pc:sldMk cId="2209079290" sldId="274"/>
            <ac:spMk id="529" creationId="{0E84F82E-EF1E-4158-9C4C-33E0D9822E23}"/>
          </ac:spMkLst>
        </pc:spChg>
        <pc:spChg chg="mod">
          <ac:chgData name="THAPA, Surakschha" userId="6366e6fe-48ec-4b01-b951-ea9d77299345" providerId="ADAL" clId="{1D36822C-6526-4B72-ACFD-25553CC7AD01}" dt="2022-04-11T07:54:32.887" v="1"/>
          <ac:spMkLst>
            <pc:docMk/>
            <pc:sldMk cId="2209079290" sldId="274"/>
            <ac:spMk id="530" creationId="{3970549C-9D70-4B35-8448-6B3488CB7E1D}"/>
          </ac:spMkLst>
        </pc:spChg>
        <pc:spChg chg="mod">
          <ac:chgData name="THAPA, Surakschha" userId="6366e6fe-48ec-4b01-b951-ea9d77299345" providerId="ADAL" clId="{1D36822C-6526-4B72-ACFD-25553CC7AD01}" dt="2022-04-11T07:54:32.887" v="1"/>
          <ac:spMkLst>
            <pc:docMk/>
            <pc:sldMk cId="2209079290" sldId="274"/>
            <ac:spMk id="531" creationId="{C57A6112-C3D2-43CE-A615-EFBD357A56CF}"/>
          </ac:spMkLst>
        </pc:spChg>
        <pc:spChg chg="mod">
          <ac:chgData name="THAPA, Surakschha" userId="6366e6fe-48ec-4b01-b951-ea9d77299345" providerId="ADAL" clId="{1D36822C-6526-4B72-ACFD-25553CC7AD01}" dt="2022-04-11T07:54:32.887" v="1"/>
          <ac:spMkLst>
            <pc:docMk/>
            <pc:sldMk cId="2209079290" sldId="274"/>
            <ac:spMk id="532" creationId="{4CD4B23D-4CB4-4D55-A953-BFC75268ED32}"/>
          </ac:spMkLst>
        </pc:spChg>
        <pc:spChg chg="mod">
          <ac:chgData name="THAPA, Surakschha" userId="6366e6fe-48ec-4b01-b951-ea9d77299345" providerId="ADAL" clId="{1D36822C-6526-4B72-ACFD-25553CC7AD01}" dt="2022-04-11T07:54:32.887" v="1"/>
          <ac:spMkLst>
            <pc:docMk/>
            <pc:sldMk cId="2209079290" sldId="274"/>
            <ac:spMk id="533" creationId="{457C3616-804A-4060-AFBD-02C0A1FE5376}"/>
          </ac:spMkLst>
        </pc:spChg>
        <pc:spChg chg="mod">
          <ac:chgData name="THAPA, Surakschha" userId="6366e6fe-48ec-4b01-b951-ea9d77299345" providerId="ADAL" clId="{1D36822C-6526-4B72-ACFD-25553CC7AD01}" dt="2022-04-11T07:54:32.887" v="1"/>
          <ac:spMkLst>
            <pc:docMk/>
            <pc:sldMk cId="2209079290" sldId="274"/>
            <ac:spMk id="534" creationId="{9C30FCC9-79A5-46BA-BE11-3EDA25C36B01}"/>
          </ac:spMkLst>
        </pc:spChg>
        <pc:spChg chg="mod">
          <ac:chgData name="THAPA, Surakschha" userId="6366e6fe-48ec-4b01-b951-ea9d77299345" providerId="ADAL" clId="{1D36822C-6526-4B72-ACFD-25553CC7AD01}" dt="2022-04-11T07:54:32.887" v="1"/>
          <ac:spMkLst>
            <pc:docMk/>
            <pc:sldMk cId="2209079290" sldId="274"/>
            <ac:spMk id="535" creationId="{3020BC01-48AA-4E87-A217-6470885E70AA}"/>
          </ac:spMkLst>
        </pc:spChg>
        <pc:spChg chg="mod">
          <ac:chgData name="THAPA, Surakschha" userId="6366e6fe-48ec-4b01-b951-ea9d77299345" providerId="ADAL" clId="{1D36822C-6526-4B72-ACFD-25553CC7AD01}" dt="2022-04-11T07:54:32.887" v="1"/>
          <ac:spMkLst>
            <pc:docMk/>
            <pc:sldMk cId="2209079290" sldId="274"/>
            <ac:spMk id="536" creationId="{F5A32315-B1AE-4E2A-8859-167D7698B96B}"/>
          </ac:spMkLst>
        </pc:spChg>
        <pc:spChg chg="mod">
          <ac:chgData name="THAPA, Surakschha" userId="6366e6fe-48ec-4b01-b951-ea9d77299345" providerId="ADAL" clId="{1D36822C-6526-4B72-ACFD-25553CC7AD01}" dt="2022-04-11T07:54:32.887" v="1"/>
          <ac:spMkLst>
            <pc:docMk/>
            <pc:sldMk cId="2209079290" sldId="274"/>
            <ac:spMk id="537" creationId="{76C9C273-70F8-4244-842C-33E0AF68A176}"/>
          </ac:spMkLst>
        </pc:spChg>
        <pc:spChg chg="mod">
          <ac:chgData name="THAPA, Surakschha" userId="6366e6fe-48ec-4b01-b951-ea9d77299345" providerId="ADAL" clId="{1D36822C-6526-4B72-ACFD-25553CC7AD01}" dt="2022-04-11T07:54:32.887" v="1"/>
          <ac:spMkLst>
            <pc:docMk/>
            <pc:sldMk cId="2209079290" sldId="274"/>
            <ac:spMk id="538" creationId="{F429E1DC-BDDC-42E6-82F7-A3FAC2492DFB}"/>
          </ac:spMkLst>
        </pc:spChg>
        <pc:spChg chg="mod">
          <ac:chgData name="THAPA, Surakschha" userId="6366e6fe-48ec-4b01-b951-ea9d77299345" providerId="ADAL" clId="{1D36822C-6526-4B72-ACFD-25553CC7AD01}" dt="2022-04-11T07:54:32.887" v="1"/>
          <ac:spMkLst>
            <pc:docMk/>
            <pc:sldMk cId="2209079290" sldId="274"/>
            <ac:spMk id="539" creationId="{66F88F47-B873-4ECF-ACFA-57D99D4C4B0B}"/>
          </ac:spMkLst>
        </pc:spChg>
        <pc:spChg chg="mod">
          <ac:chgData name="THAPA, Surakschha" userId="6366e6fe-48ec-4b01-b951-ea9d77299345" providerId="ADAL" clId="{1D36822C-6526-4B72-ACFD-25553CC7AD01}" dt="2022-04-11T07:54:32.887" v="1"/>
          <ac:spMkLst>
            <pc:docMk/>
            <pc:sldMk cId="2209079290" sldId="274"/>
            <ac:spMk id="540" creationId="{5DEDEDB6-3ECA-4790-A4F8-949C659723E5}"/>
          </ac:spMkLst>
        </pc:spChg>
        <pc:spChg chg="mod">
          <ac:chgData name="THAPA, Surakschha" userId="6366e6fe-48ec-4b01-b951-ea9d77299345" providerId="ADAL" clId="{1D36822C-6526-4B72-ACFD-25553CC7AD01}" dt="2022-04-11T07:54:32.887" v="1"/>
          <ac:spMkLst>
            <pc:docMk/>
            <pc:sldMk cId="2209079290" sldId="274"/>
            <ac:spMk id="541" creationId="{566583F5-B4E4-4FD4-AF34-F01E33816149}"/>
          </ac:spMkLst>
        </pc:spChg>
        <pc:spChg chg="mod">
          <ac:chgData name="THAPA, Surakschha" userId="6366e6fe-48ec-4b01-b951-ea9d77299345" providerId="ADAL" clId="{1D36822C-6526-4B72-ACFD-25553CC7AD01}" dt="2022-04-11T07:54:32.887" v="1"/>
          <ac:spMkLst>
            <pc:docMk/>
            <pc:sldMk cId="2209079290" sldId="274"/>
            <ac:spMk id="542" creationId="{F1B9A8C5-593C-452D-B2F9-53C47B2A8842}"/>
          </ac:spMkLst>
        </pc:spChg>
        <pc:spChg chg="mod">
          <ac:chgData name="THAPA, Surakschha" userId="6366e6fe-48ec-4b01-b951-ea9d77299345" providerId="ADAL" clId="{1D36822C-6526-4B72-ACFD-25553CC7AD01}" dt="2022-04-11T07:54:32.887" v="1"/>
          <ac:spMkLst>
            <pc:docMk/>
            <pc:sldMk cId="2209079290" sldId="274"/>
            <ac:spMk id="543" creationId="{480F8A98-2FA8-46FB-9E39-934B8DDFB418}"/>
          </ac:spMkLst>
        </pc:spChg>
        <pc:spChg chg="mod">
          <ac:chgData name="THAPA, Surakschha" userId="6366e6fe-48ec-4b01-b951-ea9d77299345" providerId="ADAL" clId="{1D36822C-6526-4B72-ACFD-25553CC7AD01}" dt="2022-04-11T07:54:32.887" v="1"/>
          <ac:spMkLst>
            <pc:docMk/>
            <pc:sldMk cId="2209079290" sldId="274"/>
            <ac:spMk id="544" creationId="{FF19E555-C35F-43D2-AB2B-973551C31170}"/>
          </ac:spMkLst>
        </pc:spChg>
        <pc:spChg chg="mod">
          <ac:chgData name="THAPA, Surakschha" userId="6366e6fe-48ec-4b01-b951-ea9d77299345" providerId="ADAL" clId="{1D36822C-6526-4B72-ACFD-25553CC7AD01}" dt="2022-04-11T07:54:32.887" v="1"/>
          <ac:spMkLst>
            <pc:docMk/>
            <pc:sldMk cId="2209079290" sldId="274"/>
            <ac:spMk id="545" creationId="{D2983945-4779-4AA2-A4E8-8763493105D9}"/>
          </ac:spMkLst>
        </pc:spChg>
        <pc:spChg chg="mod">
          <ac:chgData name="THAPA, Surakschha" userId="6366e6fe-48ec-4b01-b951-ea9d77299345" providerId="ADAL" clId="{1D36822C-6526-4B72-ACFD-25553CC7AD01}" dt="2022-04-11T07:54:32.887" v="1"/>
          <ac:spMkLst>
            <pc:docMk/>
            <pc:sldMk cId="2209079290" sldId="274"/>
            <ac:spMk id="546" creationId="{552AD4DD-9D3F-4DD2-897D-7665013B94A8}"/>
          </ac:spMkLst>
        </pc:spChg>
        <pc:spChg chg="mod">
          <ac:chgData name="THAPA, Surakschha" userId="6366e6fe-48ec-4b01-b951-ea9d77299345" providerId="ADAL" clId="{1D36822C-6526-4B72-ACFD-25553CC7AD01}" dt="2022-04-11T07:54:32.887" v="1"/>
          <ac:spMkLst>
            <pc:docMk/>
            <pc:sldMk cId="2209079290" sldId="274"/>
            <ac:spMk id="547" creationId="{17928338-92FC-443A-A98A-A861B9142996}"/>
          </ac:spMkLst>
        </pc:spChg>
        <pc:spChg chg="mod">
          <ac:chgData name="THAPA, Surakschha" userId="6366e6fe-48ec-4b01-b951-ea9d77299345" providerId="ADAL" clId="{1D36822C-6526-4B72-ACFD-25553CC7AD01}" dt="2022-04-11T07:54:32.887" v="1"/>
          <ac:spMkLst>
            <pc:docMk/>
            <pc:sldMk cId="2209079290" sldId="274"/>
            <ac:spMk id="548" creationId="{4F809A54-9E04-4140-82BE-FA51CA6D5A8A}"/>
          </ac:spMkLst>
        </pc:spChg>
        <pc:spChg chg="mod">
          <ac:chgData name="THAPA, Surakschha" userId="6366e6fe-48ec-4b01-b951-ea9d77299345" providerId="ADAL" clId="{1D36822C-6526-4B72-ACFD-25553CC7AD01}" dt="2022-04-11T07:54:32.887" v="1"/>
          <ac:spMkLst>
            <pc:docMk/>
            <pc:sldMk cId="2209079290" sldId="274"/>
            <ac:spMk id="549" creationId="{D99B3425-1531-447C-BC72-B9B40DCCE905}"/>
          </ac:spMkLst>
        </pc:spChg>
        <pc:spChg chg="mod">
          <ac:chgData name="THAPA, Surakschha" userId="6366e6fe-48ec-4b01-b951-ea9d77299345" providerId="ADAL" clId="{1D36822C-6526-4B72-ACFD-25553CC7AD01}" dt="2022-04-11T07:54:32.887" v="1"/>
          <ac:spMkLst>
            <pc:docMk/>
            <pc:sldMk cId="2209079290" sldId="274"/>
            <ac:spMk id="550" creationId="{57B92CCA-83B7-4728-ABE4-853D4F15D41B}"/>
          </ac:spMkLst>
        </pc:spChg>
        <pc:spChg chg="mod">
          <ac:chgData name="THAPA, Surakschha" userId="6366e6fe-48ec-4b01-b951-ea9d77299345" providerId="ADAL" clId="{1D36822C-6526-4B72-ACFD-25553CC7AD01}" dt="2022-04-11T07:54:32.887" v="1"/>
          <ac:spMkLst>
            <pc:docMk/>
            <pc:sldMk cId="2209079290" sldId="274"/>
            <ac:spMk id="551" creationId="{E680EAD9-BD55-4147-8864-ED04E75AB2FC}"/>
          </ac:spMkLst>
        </pc:spChg>
        <pc:spChg chg="mod">
          <ac:chgData name="THAPA, Surakschha" userId="6366e6fe-48ec-4b01-b951-ea9d77299345" providerId="ADAL" clId="{1D36822C-6526-4B72-ACFD-25553CC7AD01}" dt="2022-04-11T07:54:32.887" v="1"/>
          <ac:spMkLst>
            <pc:docMk/>
            <pc:sldMk cId="2209079290" sldId="274"/>
            <ac:spMk id="552" creationId="{697D34C0-EAE2-4E83-B864-1971EC9C9F86}"/>
          </ac:spMkLst>
        </pc:spChg>
        <pc:spChg chg="mod">
          <ac:chgData name="THAPA, Surakschha" userId="6366e6fe-48ec-4b01-b951-ea9d77299345" providerId="ADAL" clId="{1D36822C-6526-4B72-ACFD-25553CC7AD01}" dt="2022-04-11T07:54:32.887" v="1"/>
          <ac:spMkLst>
            <pc:docMk/>
            <pc:sldMk cId="2209079290" sldId="274"/>
            <ac:spMk id="553" creationId="{973FFD5C-DD6C-44A2-BA2E-212A5DBB8DFC}"/>
          </ac:spMkLst>
        </pc:spChg>
        <pc:spChg chg="mod">
          <ac:chgData name="THAPA, Surakschha" userId="6366e6fe-48ec-4b01-b951-ea9d77299345" providerId="ADAL" clId="{1D36822C-6526-4B72-ACFD-25553CC7AD01}" dt="2022-04-11T07:54:32.887" v="1"/>
          <ac:spMkLst>
            <pc:docMk/>
            <pc:sldMk cId="2209079290" sldId="274"/>
            <ac:spMk id="554" creationId="{11FF54D9-DE86-47BA-ADC3-F2B895CC0722}"/>
          </ac:spMkLst>
        </pc:spChg>
        <pc:spChg chg="mod">
          <ac:chgData name="THAPA, Surakschha" userId="6366e6fe-48ec-4b01-b951-ea9d77299345" providerId="ADAL" clId="{1D36822C-6526-4B72-ACFD-25553CC7AD01}" dt="2022-04-11T07:54:32.887" v="1"/>
          <ac:spMkLst>
            <pc:docMk/>
            <pc:sldMk cId="2209079290" sldId="274"/>
            <ac:spMk id="555" creationId="{6FDDB0E5-5709-4DF4-B1BA-3D86B14386F9}"/>
          </ac:spMkLst>
        </pc:spChg>
        <pc:spChg chg="mod">
          <ac:chgData name="THAPA, Surakschha" userId="6366e6fe-48ec-4b01-b951-ea9d77299345" providerId="ADAL" clId="{1D36822C-6526-4B72-ACFD-25553CC7AD01}" dt="2022-04-11T07:54:32.887" v="1"/>
          <ac:spMkLst>
            <pc:docMk/>
            <pc:sldMk cId="2209079290" sldId="274"/>
            <ac:spMk id="556" creationId="{7C5E2143-6E36-462F-A257-5A0CD3DEF635}"/>
          </ac:spMkLst>
        </pc:spChg>
        <pc:spChg chg="mod">
          <ac:chgData name="THAPA, Surakschha" userId="6366e6fe-48ec-4b01-b951-ea9d77299345" providerId="ADAL" clId="{1D36822C-6526-4B72-ACFD-25553CC7AD01}" dt="2022-04-11T07:54:32.887" v="1"/>
          <ac:spMkLst>
            <pc:docMk/>
            <pc:sldMk cId="2209079290" sldId="274"/>
            <ac:spMk id="557" creationId="{499AA9C1-5D05-4D9C-8211-B01BB4A6C9B5}"/>
          </ac:spMkLst>
        </pc:spChg>
        <pc:spChg chg="mod">
          <ac:chgData name="THAPA, Surakschha" userId="6366e6fe-48ec-4b01-b951-ea9d77299345" providerId="ADAL" clId="{1D36822C-6526-4B72-ACFD-25553CC7AD01}" dt="2022-04-11T07:54:32.887" v="1"/>
          <ac:spMkLst>
            <pc:docMk/>
            <pc:sldMk cId="2209079290" sldId="274"/>
            <ac:spMk id="558" creationId="{EA99B476-907A-445E-8BE1-EC0D73C07700}"/>
          </ac:spMkLst>
        </pc:spChg>
        <pc:spChg chg="mod">
          <ac:chgData name="THAPA, Surakschha" userId="6366e6fe-48ec-4b01-b951-ea9d77299345" providerId="ADAL" clId="{1D36822C-6526-4B72-ACFD-25553CC7AD01}" dt="2022-04-11T07:54:32.887" v="1"/>
          <ac:spMkLst>
            <pc:docMk/>
            <pc:sldMk cId="2209079290" sldId="274"/>
            <ac:spMk id="559" creationId="{E5A418EC-A9A8-40C1-A59C-FB5EC2014A5A}"/>
          </ac:spMkLst>
        </pc:spChg>
        <pc:spChg chg="mod">
          <ac:chgData name="THAPA, Surakschha" userId="6366e6fe-48ec-4b01-b951-ea9d77299345" providerId="ADAL" clId="{1D36822C-6526-4B72-ACFD-25553CC7AD01}" dt="2022-04-11T07:54:32.887" v="1"/>
          <ac:spMkLst>
            <pc:docMk/>
            <pc:sldMk cId="2209079290" sldId="274"/>
            <ac:spMk id="560" creationId="{4912253B-8BE6-48E5-9C76-BD96D84DA248}"/>
          </ac:spMkLst>
        </pc:spChg>
        <pc:spChg chg="mod">
          <ac:chgData name="THAPA, Surakschha" userId="6366e6fe-48ec-4b01-b951-ea9d77299345" providerId="ADAL" clId="{1D36822C-6526-4B72-ACFD-25553CC7AD01}" dt="2022-04-11T07:54:32.887" v="1"/>
          <ac:spMkLst>
            <pc:docMk/>
            <pc:sldMk cId="2209079290" sldId="274"/>
            <ac:spMk id="561" creationId="{9F02CB02-AC81-4318-A93A-DCA903D1CB80}"/>
          </ac:spMkLst>
        </pc:spChg>
        <pc:spChg chg="mod">
          <ac:chgData name="THAPA, Surakschha" userId="6366e6fe-48ec-4b01-b951-ea9d77299345" providerId="ADAL" clId="{1D36822C-6526-4B72-ACFD-25553CC7AD01}" dt="2022-04-11T07:54:32.887" v="1"/>
          <ac:spMkLst>
            <pc:docMk/>
            <pc:sldMk cId="2209079290" sldId="274"/>
            <ac:spMk id="562" creationId="{E8884CF5-39A5-4E42-A91E-2BF2ABB2E7F4}"/>
          </ac:spMkLst>
        </pc:spChg>
        <pc:spChg chg="mod">
          <ac:chgData name="THAPA, Surakschha" userId="6366e6fe-48ec-4b01-b951-ea9d77299345" providerId="ADAL" clId="{1D36822C-6526-4B72-ACFD-25553CC7AD01}" dt="2022-04-11T07:54:32.887" v="1"/>
          <ac:spMkLst>
            <pc:docMk/>
            <pc:sldMk cId="2209079290" sldId="274"/>
            <ac:spMk id="563" creationId="{A7C54F89-5CD8-44A7-A839-DC113C875054}"/>
          </ac:spMkLst>
        </pc:spChg>
        <pc:spChg chg="mod">
          <ac:chgData name="THAPA, Surakschha" userId="6366e6fe-48ec-4b01-b951-ea9d77299345" providerId="ADAL" clId="{1D36822C-6526-4B72-ACFD-25553CC7AD01}" dt="2022-04-11T07:54:32.887" v="1"/>
          <ac:spMkLst>
            <pc:docMk/>
            <pc:sldMk cId="2209079290" sldId="274"/>
            <ac:spMk id="564" creationId="{E051B803-5D99-47D8-9708-D5E728900C9A}"/>
          </ac:spMkLst>
        </pc:spChg>
        <pc:spChg chg="mod">
          <ac:chgData name="THAPA, Surakschha" userId="6366e6fe-48ec-4b01-b951-ea9d77299345" providerId="ADAL" clId="{1D36822C-6526-4B72-ACFD-25553CC7AD01}" dt="2022-04-11T07:54:32.887" v="1"/>
          <ac:spMkLst>
            <pc:docMk/>
            <pc:sldMk cId="2209079290" sldId="274"/>
            <ac:spMk id="565" creationId="{4D876F17-182E-489F-AA86-2280BBE7C71B}"/>
          </ac:spMkLst>
        </pc:spChg>
        <pc:spChg chg="mod">
          <ac:chgData name="THAPA, Surakschha" userId="6366e6fe-48ec-4b01-b951-ea9d77299345" providerId="ADAL" clId="{1D36822C-6526-4B72-ACFD-25553CC7AD01}" dt="2022-04-11T07:54:32.887" v="1"/>
          <ac:spMkLst>
            <pc:docMk/>
            <pc:sldMk cId="2209079290" sldId="274"/>
            <ac:spMk id="566" creationId="{B78F2298-BA4E-4A38-B556-A6B73ACBFE78}"/>
          </ac:spMkLst>
        </pc:spChg>
        <pc:spChg chg="mod">
          <ac:chgData name="THAPA, Surakschha" userId="6366e6fe-48ec-4b01-b951-ea9d77299345" providerId="ADAL" clId="{1D36822C-6526-4B72-ACFD-25553CC7AD01}" dt="2022-04-11T07:54:32.887" v="1"/>
          <ac:spMkLst>
            <pc:docMk/>
            <pc:sldMk cId="2209079290" sldId="274"/>
            <ac:spMk id="567" creationId="{7E8B0207-2567-45EE-A42F-F61D973BCAEB}"/>
          </ac:spMkLst>
        </pc:spChg>
        <pc:spChg chg="mod">
          <ac:chgData name="THAPA, Surakschha" userId="6366e6fe-48ec-4b01-b951-ea9d77299345" providerId="ADAL" clId="{1D36822C-6526-4B72-ACFD-25553CC7AD01}" dt="2022-04-11T07:54:32.887" v="1"/>
          <ac:spMkLst>
            <pc:docMk/>
            <pc:sldMk cId="2209079290" sldId="274"/>
            <ac:spMk id="568" creationId="{6B293422-4E1C-4358-BA2F-88C393D2936C}"/>
          </ac:spMkLst>
        </pc:spChg>
        <pc:spChg chg="mod">
          <ac:chgData name="THAPA, Surakschha" userId="6366e6fe-48ec-4b01-b951-ea9d77299345" providerId="ADAL" clId="{1D36822C-6526-4B72-ACFD-25553CC7AD01}" dt="2022-04-11T07:54:32.887" v="1"/>
          <ac:spMkLst>
            <pc:docMk/>
            <pc:sldMk cId="2209079290" sldId="274"/>
            <ac:spMk id="569" creationId="{945C408E-F6E0-42E4-BE24-BEF173A32FE8}"/>
          </ac:spMkLst>
        </pc:spChg>
        <pc:spChg chg="mod">
          <ac:chgData name="THAPA, Surakschha" userId="6366e6fe-48ec-4b01-b951-ea9d77299345" providerId="ADAL" clId="{1D36822C-6526-4B72-ACFD-25553CC7AD01}" dt="2022-04-11T07:54:32.887" v="1"/>
          <ac:spMkLst>
            <pc:docMk/>
            <pc:sldMk cId="2209079290" sldId="274"/>
            <ac:spMk id="570" creationId="{6EE266A8-E030-49FA-80DE-0E95A4F002E4}"/>
          </ac:spMkLst>
        </pc:spChg>
        <pc:spChg chg="mod">
          <ac:chgData name="THAPA, Surakschha" userId="6366e6fe-48ec-4b01-b951-ea9d77299345" providerId="ADAL" clId="{1D36822C-6526-4B72-ACFD-25553CC7AD01}" dt="2022-04-11T07:54:32.887" v="1"/>
          <ac:spMkLst>
            <pc:docMk/>
            <pc:sldMk cId="2209079290" sldId="274"/>
            <ac:spMk id="571" creationId="{58B3B94F-EF1D-4CEA-AEFA-BCCD7FA7497D}"/>
          </ac:spMkLst>
        </pc:spChg>
        <pc:spChg chg="mod">
          <ac:chgData name="THAPA, Surakschha" userId="6366e6fe-48ec-4b01-b951-ea9d77299345" providerId="ADAL" clId="{1D36822C-6526-4B72-ACFD-25553CC7AD01}" dt="2022-04-11T07:54:32.887" v="1"/>
          <ac:spMkLst>
            <pc:docMk/>
            <pc:sldMk cId="2209079290" sldId="274"/>
            <ac:spMk id="572" creationId="{CB24CD81-255A-47DB-A8F5-2A9045C9A516}"/>
          </ac:spMkLst>
        </pc:spChg>
        <pc:spChg chg="mod">
          <ac:chgData name="THAPA, Surakschha" userId="6366e6fe-48ec-4b01-b951-ea9d77299345" providerId="ADAL" clId="{1D36822C-6526-4B72-ACFD-25553CC7AD01}" dt="2022-04-11T07:54:32.887" v="1"/>
          <ac:spMkLst>
            <pc:docMk/>
            <pc:sldMk cId="2209079290" sldId="274"/>
            <ac:spMk id="573" creationId="{284A8F76-4D89-49B5-90A3-D5C371D4D42E}"/>
          </ac:spMkLst>
        </pc:spChg>
        <pc:spChg chg="mod">
          <ac:chgData name="THAPA, Surakschha" userId="6366e6fe-48ec-4b01-b951-ea9d77299345" providerId="ADAL" clId="{1D36822C-6526-4B72-ACFD-25553CC7AD01}" dt="2022-04-11T07:54:32.887" v="1"/>
          <ac:spMkLst>
            <pc:docMk/>
            <pc:sldMk cId="2209079290" sldId="274"/>
            <ac:spMk id="574" creationId="{83925DDC-6A43-41C8-866E-25155B6E3A1A}"/>
          </ac:spMkLst>
        </pc:spChg>
        <pc:spChg chg="mod">
          <ac:chgData name="THAPA, Surakschha" userId="6366e6fe-48ec-4b01-b951-ea9d77299345" providerId="ADAL" clId="{1D36822C-6526-4B72-ACFD-25553CC7AD01}" dt="2022-04-11T07:54:32.887" v="1"/>
          <ac:spMkLst>
            <pc:docMk/>
            <pc:sldMk cId="2209079290" sldId="274"/>
            <ac:spMk id="575" creationId="{E287C62A-12B3-4061-BCDE-5C99FB166CE6}"/>
          </ac:spMkLst>
        </pc:spChg>
        <pc:spChg chg="mod">
          <ac:chgData name="THAPA, Surakschha" userId="6366e6fe-48ec-4b01-b951-ea9d77299345" providerId="ADAL" clId="{1D36822C-6526-4B72-ACFD-25553CC7AD01}" dt="2022-04-11T07:54:32.887" v="1"/>
          <ac:spMkLst>
            <pc:docMk/>
            <pc:sldMk cId="2209079290" sldId="274"/>
            <ac:spMk id="576" creationId="{239A29E9-A189-4135-A23A-0403272E0822}"/>
          </ac:spMkLst>
        </pc:spChg>
        <pc:spChg chg="mod">
          <ac:chgData name="THAPA, Surakschha" userId="6366e6fe-48ec-4b01-b951-ea9d77299345" providerId="ADAL" clId="{1D36822C-6526-4B72-ACFD-25553CC7AD01}" dt="2022-04-11T07:54:32.887" v="1"/>
          <ac:spMkLst>
            <pc:docMk/>
            <pc:sldMk cId="2209079290" sldId="274"/>
            <ac:spMk id="577" creationId="{6ED767AF-801C-4737-93FF-2F05A912BD30}"/>
          </ac:spMkLst>
        </pc:spChg>
        <pc:spChg chg="mod">
          <ac:chgData name="THAPA, Surakschha" userId="6366e6fe-48ec-4b01-b951-ea9d77299345" providerId="ADAL" clId="{1D36822C-6526-4B72-ACFD-25553CC7AD01}" dt="2022-04-11T07:54:32.887" v="1"/>
          <ac:spMkLst>
            <pc:docMk/>
            <pc:sldMk cId="2209079290" sldId="274"/>
            <ac:spMk id="578" creationId="{DFB8E224-85E0-4D48-B4E0-5585E469AE91}"/>
          </ac:spMkLst>
        </pc:spChg>
        <pc:spChg chg="mod">
          <ac:chgData name="THAPA, Surakschha" userId="6366e6fe-48ec-4b01-b951-ea9d77299345" providerId="ADAL" clId="{1D36822C-6526-4B72-ACFD-25553CC7AD01}" dt="2022-04-11T07:54:32.887" v="1"/>
          <ac:spMkLst>
            <pc:docMk/>
            <pc:sldMk cId="2209079290" sldId="274"/>
            <ac:spMk id="579" creationId="{E51FEF0D-DA98-4794-B17E-78F6C14ADD40}"/>
          </ac:spMkLst>
        </pc:spChg>
        <pc:spChg chg="mod">
          <ac:chgData name="THAPA, Surakschha" userId="6366e6fe-48ec-4b01-b951-ea9d77299345" providerId="ADAL" clId="{1D36822C-6526-4B72-ACFD-25553CC7AD01}" dt="2022-04-11T07:54:32.887" v="1"/>
          <ac:spMkLst>
            <pc:docMk/>
            <pc:sldMk cId="2209079290" sldId="274"/>
            <ac:spMk id="580" creationId="{21D3FF48-4E5B-4941-BC96-A1E597FFE3A1}"/>
          </ac:spMkLst>
        </pc:spChg>
        <pc:spChg chg="mod">
          <ac:chgData name="THAPA, Surakschha" userId="6366e6fe-48ec-4b01-b951-ea9d77299345" providerId="ADAL" clId="{1D36822C-6526-4B72-ACFD-25553CC7AD01}" dt="2022-04-11T07:54:32.887" v="1"/>
          <ac:spMkLst>
            <pc:docMk/>
            <pc:sldMk cId="2209079290" sldId="274"/>
            <ac:spMk id="581" creationId="{D89C98C0-5B21-408D-88C9-5EE69351F7C9}"/>
          </ac:spMkLst>
        </pc:spChg>
        <pc:spChg chg="mod">
          <ac:chgData name="THAPA, Surakschha" userId="6366e6fe-48ec-4b01-b951-ea9d77299345" providerId="ADAL" clId="{1D36822C-6526-4B72-ACFD-25553CC7AD01}" dt="2022-04-11T07:54:32.887" v="1"/>
          <ac:spMkLst>
            <pc:docMk/>
            <pc:sldMk cId="2209079290" sldId="274"/>
            <ac:spMk id="582" creationId="{610D1C3A-3D1B-4EC8-861D-C25C2B24A02A}"/>
          </ac:spMkLst>
        </pc:spChg>
        <pc:spChg chg="mod">
          <ac:chgData name="THAPA, Surakschha" userId="6366e6fe-48ec-4b01-b951-ea9d77299345" providerId="ADAL" clId="{1D36822C-6526-4B72-ACFD-25553CC7AD01}" dt="2022-04-11T07:54:32.887" v="1"/>
          <ac:spMkLst>
            <pc:docMk/>
            <pc:sldMk cId="2209079290" sldId="274"/>
            <ac:spMk id="583" creationId="{B36C7238-BF6C-49E4-9CDD-F44C1C3D7322}"/>
          </ac:spMkLst>
        </pc:spChg>
        <pc:spChg chg="mod">
          <ac:chgData name="THAPA, Surakschha" userId="6366e6fe-48ec-4b01-b951-ea9d77299345" providerId="ADAL" clId="{1D36822C-6526-4B72-ACFD-25553CC7AD01}" dt="2022-04-11T07:54:32.887" v="1"/>
          <ac:spMkLst>
            <pc:docMk/>
            <pc:sldMk cId="2209079290" sldId="274"/>
            <ac:spMk id="584" creationId="{6681A547-7A15-4A90-AB5F-D486C1495719}"/>
          </ac:spMkLst>
        </pc:spChg>
        <pc:spChg chg="add mod">
          <ac:chgData name="THAPA, Surakschha" userId="6366e6fe-48ec-4b01-b951-ea9d77299345" providerId="ADAL" clId="{1D36822C-6526-4B72-ACFD-25553CC7AD01}" dt="2022-04-11T07:56:09.129" v="52" actId="113"/>
          <ac:spMkLst>
            <pc:docMk/>
            <pc:sldMk cId="2209079290" sldId="274"/>
            <ac:spMk id="586" creationId="{C9356318-9F40-4014-A2A0-B391068749AA}"/>
          </ac:spMkLst>
        </pc:spChg>
        <pc:grpChg chg="del">
          <ac:chgData name="THAPA, Surakschha" userId="6366e6fe-48ec-4b01-b951-ea9d77299345" providerId="ADAL" clId="{1D36822C-6526-4B72-ACFD-25553CC7AD01}" dt="2022-04-11T07:54:31.955" v="0" actId="478"/>
          <ac:grpSpMkLst>
            <pc:docMk/>
            <pc:sldMk cId="2209079290" sldId="274"/>
            <ac:grpSpMk id="2" creationId="{B9F35FC6-4481-40BF-8B6E-BD3F02624080}"/>
          </ac:grpSpMkLst>
        </pc:grpChg>
        <pc:grpChg chg="add mod">
          <ac:chgData name="THAPA, Surakschha" userId="6366e6fe-48ec-4b01-b951-ea9d77299345" providerId="ADAL" clId="{1D36822C-6526-4B72-ACFD-25553CC7AD01}" dt="2022-04-11T07:54:53.978" v="4" actId="1076"/>
          <ac:grpSpMkLst>
            <pc:docMk/>
            <pc:sldMk cId="2209079290" sldId="274"/>
            <ac:grpSpMk id="295" creationId="{F87DBEBA-55D1-4100-A584-91B352AA5BB4}"/>
          </ac:grpSpMkLst>
        </pc:grpChg>
        <pc:grpChg chg="mod">
          <ac:chgData name="THAPA, Surakschha" userId="6366e6fe-48ec-4b01-b951-ea9d77299345" providerId="ADAL" clId="{1D36822C-6526-4B72-ACFD-25553CC7AD01}" dt="2022-04-11T07:54:32.887" v="1"/>
          <ac:grpSpMkLst>
            <pc:docMk/>
            <pc:sldMk cId="2209079290" sldId="274"/>
            <ac:grpSpMk id="297" creationId="{5ABEB349-8B1E-4890-AA03-FE25155E261C}"/>
          </ac:grpSpMkLst>
        </pc:grpChg>
        <pc:grpChg chg="mod">
          <ac:chgData name="THAPA, Surakschha" userId="6366e6fe-48ec-4b01-b951-ea9d77299345" providerId="ADAL" clId="{1D36822C-6526-4B72-ACFD-25553CC7AD01}" dt="2022-04-11T07:54:32.887" v="1"/>
          <ac:grpSpMkLst>
            <pc:docMk/>
            <pc:sldMk cId="2209079290" sldId="274"/>
            <ac:grpSpMk id="355" creationId="{B06E9E42-8483-48DA-9451-022734834E46}"/>
          </ac:grpSpMkLst>
        </pc:grpChg>
        <pc:grpChg chg="mod">
          <ac:chgData name="THAPA, Surakschha" userId="6366e6fe-48ec-4b01-b951-ea9d77299345" providerId="ADAL" clId="{1D36822C-6526-4B72-ACFD-25553CC7AD01}" dt="2022-04-11T07:54:32.887" v="1"/>
          <ac:grpSpMkLst>
            <pc:docMk/>
            <pc:sldMk cId="2209079290" sldId="274"/>
            <ac:grpSpMk id="374" creationId="{19FC1BB0-9DF1-422D-B3D6-1D7DE67F490B}"/>
          </ac:grpSpMkLst>
        </pc:grpChg>
        <pc:grpChg chg="mod">
          <ac:chgData name="THAPA, Surakschha" userId="6366e6fe-48ec-4b01-b951-ea9d77299345" providerId="ADAL" clId="{1D36822C-6526-4B72-ACFD-25553CC7AD01}" dt="2022-04-11T07:54:32.887" v="1"/>
          <ac:grpSpMkLst>
            <pc:docMk/>
            <pc:sldMk cId="2209079290" sldId="274"/>
            <ac:grpSpMk id="375" creationId="{49A10B32-CC50-4304-9F4E-5E076F2C1248}"/>
          </ac:grpSpMkLst>
        </pc:grpChg>
        <pc:grpChg chg="mod">
          <ac:chgData name="THAPA, Surakschha" userId="6366e6fe-48ec-4b01-b951-ea9d77299345" providerId="ADAL" clId="{1D36822C-6526-4B72-ACFD-25553CC7AD01}" dt="2022-04-11T07:54:32.887" v="1"/>
          <ac:grpSpMkLst>
            <pc:docMk/>
            <pc:sldMk cId="2209079290" sldId="274"/>
            <ac:grpSpMk id="376" creationId="{E8162A5B-FCF2-4835-A494-8D162F644954}"/>
          </ac:grpSpMkLst>
        </pc:grpChg>
        <pc:grpChg chg="mod">
          <ac:chgData name="THAPA, Surakschha" userId="6366e6fe-48ec-4b01-b951-ea9d77299345" providerId="ADAL" clId="{1D36822C-6526-4B72-ACFD-25553CC7AD01}" dt="2022-04-11T07:54:32.887" v="1"/>
          <ac:grpSpMkLst>
            <pc:docMk/>
            <pc:sldMk cId="2209079290" sldId="274"/>
            <ac:grpSpMk id="377" creationId="{D6EF7FF8-DCA6-4534-9DD0-0B58889CB632}"/>
          </ac:grpSpMkLst>
        </pc:grpChg>
        <pc:grpChg chg="mod">
          <ac:chgData name="THAPA, Surakschha" userId="6366e6fe-48ec-4b01-b951-ea9d77299345" providerId="ADAL" clId="{1D36822C-6526-4B72-ACFD-25553CC7AD01}" dt="2022-04-11T07:54:32.887" v="1"/>
          <ac:grpSpMkLst>
            <pc:docMk/>
            <pc:sldMk cId="2209079290" sldId="274"/>
            <ac:grpSpMk id="378" creationId="{95F938E6-33CD-4DCA-B714-EAFE163938F4}"/>
          </ac:grpSpMkLst>
        </pc:grpChg>
        <pc:grpChg chg="mod">
          <ac:chgData name="THAPA, Surakschha" userId="6366e6fe-48ec-4b01-b951-ea9d77299345" providerId="ADAL" clId="{1D36822C-6526-4B72-ACFD-25553CC7AD01}" dt="2022-04-11T07:54:32.887" v="1"/>
          <ac:grpSpMkLst>
            <pc:docMk/>
            <pc:sldMk cId="2209079290" sldId="274"/>
            <ac:grpSpMk id="379" creationId="{30F4078F-89D2-470D-ABE1-A142E59C79EC}"/>
          </ac:grpSpMkLst>
        </pc:grpChg>
        <pc:grpChg chg="mod">
          <ac:chgData name="THAPA, Surakschha" userId="6366e6fe-48ec-4b01-b951-ea9d77299345" providerId="ADAL" clId="{1D36822C-6526-4B72-ACFD-25553CC7AD01}" dt="2022-04-11T07:54:32.887" v="1"/>
          <ac:grpSpMkLst>
            <pc:docMk/>
            <pc:sldMk cId="2209079290" sldId="274"/>
            <ac:grpSpMk id="380" creationId="{4CC877AF-EB49-4E29-9E84-AE82EFF33085}"/>
          </ac:grpSpMkLst>
        </pc:grpChg>
        <pc:grpChg chg="mod">
          <ac:chgData name="THAPA, Surakschha" userId="6366e6fe-48ec-4b01-b951-ea9d77299345" providerId="ADAL" clId="{1D36822C-6526-4B72-ACFD-25553CC7AD01}" dt="2022-04-11T07:54:32.887" v="1"/>
          <ac:grpSpMkLst>
            <pc:docMk/>
            <pc:sldMk cId="2209079290" sldId="274"/>
            <ac:grpSpMk id="381" creationId="{FD6490BB-03C2-4866-A012-77CBF4573437}"/>
          </ac:grpSpMkLst>
        </pc:grpChg>
        <pc:grpChg chg="mod">
          <ac:chgData name="THAPA, Surakschha" userId="6366e6fe-48ec-4b01-b951-ea9d77299345" providerId="ADAL" clId="{1D36822C-6526-4B72-ACFD-25553CC7AD01}" dt="2022-04-11T07:54:32.887" v="1"/>
          <ac:grpSpMkLst>
            <pc:docMk/>
            <pc:sldMk cId="2209079290" sldId="274"/>
            <ac:grpSpMk id="427" creationId="{2E163472-BEDC-4847-A206-CCB9A341ADA2}"/>
          </ac:grpSpMkLst>
        </pc:grpChg>
        <pc:grpChg chg="mod">
          <ac:chgData name="THAPA, Surakschha" userId="6366e6fe-48ec-4b01-b951-ea9d77299345" providerId="ADAL" clId="{1D36822C-6526-4B72-ACFD-25553CC7AD01}" dt="2022-04-11T07:54:32.887" v="1"/>
          <ac:grpSpMkLst>
            <pc:docMk/>
            <pc:sldMk cId="2209079290" sldId="274"/>
            <ac:grpSpMk id="428" creationId="{52BE8502-2106-43B1-B2FA-0FE9234C8DD9}"/>
          </ac:grpSpMkLst>
        </pc:grpChg>
        <pc:grpChg chg="mod">
          <ac:chgData name="THAPA, Surakschha" userId="6366e6fe-48ec-4b01-b951-ea9d77299345" providerId="ADAL" clId="{1D36822C-6526-4B72-ACFD-25553CC7AD01}" dt="2022-04-11T07:54:32.887" v="1"/>
          <ac:grpSpMkLst>
            <pc:docMk/>
            <pc:sldMk cId="2209079290" sldId="274"/>
            <ac:grpSpMk id="429" creationId="{7A695A4C-8B9A-405A-86E8-FF628F7D2475}"/>
          </ac:grpSpMkLst>
        </pc:grpChg>
        <pc:grpChg chg="mod">
          <ac:chgData name="THAPA, Surakschha" userId="6366e6fe-48ec-4b01-b951-ea9d77299345" providerId="ADAL" clId="{1D36822C-6526-4B72-ACFD-25553CC7AD01}" dt="2022-04-11T07:54:32.887" v="1"/>
          <ac:grpSpMkLst>
            <pc:docMk/>
            <pc:sldMk cId="2209079290" sldId="274"/>
            <ac:grpSpMk id="430" creationId="{AF7A4646-293C-4CF1-92A5-528A749E8D84}"/>
          </ac:grpSpMkLst>
        </pc:grpChg>
        <pc:grpChg chg="mod">
          <ac:chgData name="THAPA, Surakschha" userId="6366e6fe-48ec-4b01-b951-ea9d77299345" providerId="ADAL" clId="{1D36822C-6526-4B72-ACFD-25553CC7AD01}" dt="2022-04-11T07:54:32.887" v="1"/>
          <ac:grpSpMkLst>
            <pc:docMk/>
            <pc:sldMk cId="2209079290" sldId="274"/>
            <ac:grpSpMk id="431" creationId="{7747E5FB-3188-45CE-A4FE-ED2D538F53FD}"/>
          </ac:grpSpMkLst>
        </pc:grpChg>
        <pc:grpChg chg="mod">
          <ac:chgData name="THAPA, Surakschha" userId="6366e6fe-48ec-4b01-b951-ea9d77299345" providerId="ADAL" clId="{1D36822C-6526-4B72-ACFD-25553CC7AD01}" dt="2022-04-11T07:54:32.887" v="1"/>
          <ac:grpSpMkLst>
            <pc:docMk/>
            <pc:sldMk cId="2209079290" sldId="274"/>
            <ac:grpSpMk id="432" creationId="{9A3A20C5-2B09-4FC7-B7EB-85780197002D}"/>
          </ac:grpSpMkLst>
        </pc:grpChg>
        <pc:grpChg chg="mod">
          <ac:chgData name="THAPA, Surakschha" userId="6366e6fe-48ec-4b01-b951-ea9d77299345" providerId="ADAL" clId="{1D36822C-6526-4B72-ACFD-25553CC7AD01}" dt="2022-04-11T07:54:32.887" v="1"/>
          <ac:grpSpMkLst>
            <pc:docMk/>
            <pc:sldMk cId="2209079290" sldId="274"/>
            <ac:grpSpMk id="433" creationId="{A2E9A4F6-5C5E-41BC-9D2B-503C0A0D944B}"/>
          </ac:grpSpMkLst>
        </pc:grpChg>
        <pc:grpChg chg="mod">
          <ac:chgData name="THAPA, Surakschha" userId="6366e6fe-48ec-4b01-b951-ea9d77299345" providerId="ADAL" clId="{1D36822C-6526-4B72-ACFD-25553CC7AD01}" dt="2022-04-11T07:54:32.887" v="1"/>
          <ac:grpSpMkLst>
            <pc:docMk/>
            <pc:sldMk cId="2209079290" sldId="274"/>
            <ac:grpSpMk id="434" creationId="{C7EC3259-77C1-4C54-8890-A264B0A5E58A}"/>
          </ac:grpSpMkLst>
        </pc:grpChg>
        <pc:grpChg chg="mod">
          <ac:chgData name="THAPA, Surakschha" userId="6366e6fe-48ec-4b01-b951-ea9d77299345" providerId="ADAL" clId="{1D36822C-6526-4B72-ACFD-25553CC7AD01}" dt="2022-04-11T07:54:32.887" v="1"/>
          <ac:grpSpMkLst>
            <pc:docMk/>
            <pc:sldMk cId="2209079290" sldId="274"/>
            <ac:grpSpMk id="435" creationId="{8B75BAE3-801A-47F3-999F-24C1D12C6BCD}"/>
          </ac:grpSpMkLst>
        </pc:grpChg>
        <pc:grpChg chg="mod">
          <ac:chgData name="THAPA, Surakschha" userId="6366e6fe-48ec-4b01-b951-ea9d77299345" providerId="ADAL" clId="{1D36822C-6526-4B72-ACFD-25553CC7AD01}" dt="2022-04-11T07:54:32.887" v="1"/>
          <ac:grpSpMkLst>
            <pc:docMk/>
            <pc:sldMk cId="2209079290" sldId="274"/>
            <ac:grpSpMk id="436" creationId="{6CEB28EB-49BD-4ABB-9AE1-68EA1E5F59DC}"/>
          </ac:grpSpMkLst>
        </pc:grpChg>
        <pc:grpChg chg="mod">
          <ac:chgData name="THAPA, Surakschha" userId="6366e6fe-48ec-4b01-b951-ea9d77299345" providerId="ADAL" clId="{1D36822C-6526-4B72-ACFD-25553CC7AD01}" dt="2022-04-11T07:54:32.887" v="1"/>
          <ac:grpSpMkLst>
            <pc:docMk/>
            <pc:sldMk cId="2209079290" sldId="274"/>
            <ac:grpSpMk id="437" creationId="{77E1CA5F-052E-4A6F-A4B2-756B25D31AB9}"/>
          </ac:grpSpMkLst>
        </pc:grpChg>
        <pc:grpChg chg="mod">
          <ac:chgData name="THAPA, Surakschha" userId="6366e6fe-48ec-4b01-b951-ea9d77299345" providerId="ADAL" clId="{1D36822C-6526-4B72-ACFD-25553CC7AD01}" dt="2022-04-11T07:54:32.887" v="1"/>
          <ac:grpSpMkLst>
            <pc:docMk/>
            <pc:sldMk cId="2209079290" sldId="274"/>
            <ac:grpSpMk id="438" creationId="{347E2F45-6E19-4F93-B68F-242A6C5C6B68}"/>
          </ac:grpSpMkLst>
        </pc:grpChg>
        <pc:grpChg chg="mod">
          <ac:chgData name="THAPA, Surakschha" userId="6366e6fe-48ec-4b01-b951-ea9d77299345" providerId="ADAL" clId="{1D36822C-6526-4B72-ACFD-25553CC7AD01}" dt="2022-04-11T07:54:32.887" v="1"/>
          <ac:grpSpMkLst>
            <pc:docMk/>
            <pc:sldMk cId="2209079290" sldId="274"/>
            <ac:grpSpMk id="439" creationId="{3C77130B-C0E4-4C5E-92DE-7305077DBCDF}"/>
          </ac:grpSpMkLst>
        </pc:grpChg>
        <pc:grpChg chg="mod">
          <ac:chgData name="THAPA, Surakschha" userId="6366e6fe-48ec-4b01-b951-ea9d77299345" providerId="ADAL" clId="{1D36822C-6526-4B72-ACFD-25553CC7AD01}" dt="2022-04-11T07:54:32.887" v="1"/>
          <ac:grpSpMkLst>
            <pc:docMk/>
            <pc:sldMk cId="2209079290" sldId="274"/>
            <ac:grpSpMk id="440" creationId="{D3A5E30C-34F0-4F84-80FB-5B3CA63F1F64}"/>
          </ac:grpSpMkLst>
        </pc:grpChg>
        <pc:grpChg chg="mod">
          <ac:chgData name="THAPA, Surakschha" userId="6366e6fe-48ec-4b01-b951-ea9d77299345" providerId="ADAL" clId="{1D36822C-6526-4B72-ACFD-25553CC7AD01}" dt="2022-04-11T07:54:32.887" v="1"/>
          <ac:grpSpMkLst>
            <pc:docMk/>
            <pc:sldMk cId="2209079290" sldId="274"/>
            <ac:grpSpMk id="441" creationId="{D8328D8B-070B-4162-A9D5-E1BFBB0B7AAE}"/>
          </ac:grpSpMkLst>
        </pc:grpChg>
        <pc:grpChg chg="mod">
          <ac:chgData name="THAPA, Surakschha" userId="6366e6fe-48ec-4b01-b951-ea9d77299345" providerId="ADAL" clId="{1D36822C-6526-4B72-ACFD-25553CC7AD01}" dt="2022-04-11T07:54:32.887" v="1"/>
          <ac:grpSpMkLst>
            <pc:docMk/>
            <pc:sldMk cId="2209079290" sldId="274"/>
            <ac:grpSpMk id="442" creationId="{F5C21A81-8BC6-4E54-8BA3-66C6A428B19D}"/>
          </ac:grpSpMkLst>
        </pc:grpChg>
        <pc:grpChg chg="mod">
          <ac:chgData name="THAPA, Surakschha" userId="6366e6fe-48ec-4b01-b951-ea9d77299345" providerId="ADAL" clId="{1D36822C-6526-4B72-ACFD-25553CC7AD01}" dt="2022-04-11T07:54:32.887" v="1"/>
          <ac:grpSpMkLst>
            <pc:docMk/>
            <pc:sldMk cId="2209079290" sldId="274"/>
            <ac:grpSpMk id="443" creationId="{BA35BCE6-2AE1-4F27-A014-A19E37B07DF1}"/>
          </ac:grpSpMkLst>
        </pc:grpChg>
        <pc:grpChg chg="mod">
          <ac:chgData name="THAPA, Surakschha" userId="6366e6fe-48ec-4b01-b951-ea9d77299345" providerId="ADAL" clId="{1D36822C-6526-4B72-ACFD-25553CC7AD01}" dt="2022-04-11T07:54:32.887" v="1"/>
          <ac:grpSpMkLst>
            <pc:docMk/>
            <pc:sldMk cId="2209079290" sldId="274"/>
            <ac:grpSpMk id="444" creationId="{F30744AF-A3DF-4F73-BE5C-57E79FC996A0}"/>
          </ac:grpSpMkLst>
        </pc:grpChg>
        <pc:grpChg chg="mod">
          <ac:chgData name="THAPA, Surakschha" userId="6366e6fe-48ec-4b01-b951-ea9d77299345" providerId="ADAL" clId="{1D36822C-6526-4B72-ACFD-25553CC7AD01}" dt="2022-04-11T07:54:32.887" v="1"/>
          <ac:grpSpMkLst>
            <pc:docMk/>
            <pc:sldMk cId="2209079290" sldId="274"/>
            <ac:grpSpMk id="445" creationId="{59ADCB18-FC9F-4F95-A581-8C00EA4E231B}"/>
          </ac:grpSpMkLst>
        </pc:grpChg>
        <pc:grpChg chg="mod">
          <ac:chgData name="THAPA, Surakschha" userId="6366e6fe-48ec-4b01-b951-ea9d77299345" providerId="ADAL" clId="{1D36822C-6526-4B72-ACFD-25553CC7AD01}" dt="2022-04-11T07:54:32.887" v="1"/>
          <ac:grpSpMkLst>
            <pc:docMk/>
            <pc:sldMk cId="2209079290" sldId="274"/>
            <ac:grpSpMk id="446" creationId="{86EBF205-FBEF-4327-B725-F34CD934D902}"/>
          </ac:grpSpMkLst>
        </pc:grpChg>
        <pc:grpChg chg="mod">
          <ac:chgData name="THAPA, Surakschha" userId="6366e6fe-48ec-4b01-b951-ea9d77299345" providerId="ADAL" clId="{1D36822C-6526-4B72-ACFD-25553CC7AD01}" dt="2022-04-11T07:54:32.887" v="1"/>
          <ac:grpSpMkLst>
            <pc:docMk/>
            <pc:sldMk cId="2209079290" sldId="274"/>
            <ac:grpSpMk id="447" creationId="{C80CD0FC-2ED7-4A63-8E3A-40B681786F68}"/>
          </ac:grpSpMkLst>
        </pc:grpChg>
        <pc:grpChg chg="mod">
          <ac:chgData name="THAPA, Surakschha" userId="6366e6fe-48ec-4b01-b951-ea9d77299345" providerId="ADAL" clId="{1D36822C-6526-4B72-ACFD-25553CC7AD01}" dt="2022-04-11T07:54:32.887" v="1"/>
          <ac:grpSpMkLst>
            <pc:docMk/>
            <pc:sldMk cId="2209079290" sldId="274"/>
            <ac:grpSpMk id="448" creationId="{CA4D3916-4A22-4AA8-BE7A-1103C22D7807}"/>
          </ac:grpSpMkLst>
        </pc:grpChg>
        <pc:grpChg chg="mod">
          <ac:chgData name="THAPA, Surakschha" userId="6366e6fe-48ec-4b01-b951-ea9d77299345" providerId="ADAL" clId="{1D36822C-6526-4B72-ACFD-25553CC7AD01}" dt="2022-04-11T07:54:32.887" v="1"/>
          <ac:grpSpMkLst>
            <pc:docMk/>
            <pc:sldMk cId="2209079290" sldId="274"/>
            <ac:grpSpMk id="449" creationId="{DBAD2877-0BFC-4448-8722-751A46113963}"/>
          </ac:grpSpMkLst>
        </pc:grpChg>
        <pc:grpChg chg="mod">
          <ac:chgData name="THAPA, Surakschha" userId="6366e6fe-48ec-4b01-b951-ea9d77299345" providerId="ADAL" clId="{1D36822C-6526-4B72-ACFD-25553CC7AD01}" dt="2022-04-11T07:54:32.887" v="1"/>
          <ac:grpSpMkLst>
            <pc:docMk/>
            <pc:sldMk cId="2209079290" sldId="274"/>
            <ac:grpSpMk id="450" creationId="{60670226-1B42-4834-BDA8-A4C0F5E4B964}"/>
          </ac:grpSpMkLst>
        </pc:grpChg>
        <pc:grpChg chg="mod">
          <ac:chgData name="THAPA, Surakschha" userId="6366e6fe-48ec-4b01-b951-ea9d77299345" providerId="ADAL" clId="{1D36822C-6526-4B72-ACFD-25553CC7AD01}" dt="2022-04-11T07:54:32.887" v="1"/>
          <ac:grpSpMkLst>
            <pc:docMk/>
            <pc:sldMk cId="2209079290" sldId="274"/>
            <ac:grpSpMk id="451" creationId="{05624DDE-11FF-431C-A44A-E91C5ECC6F26}"/>
          </ac:grpSpMkLst>
        </pc:grpChg>
        <pc:grpChg chg="mod">
          <ac:chgData name="THAPA, Surakschha" userId="6366e6fe-48ec-4b01-b951-ea9d77299345" providerId="ADAL" clId="{1D36822C-6526-4B72-ACFD-25553CC7AD01}" dt="2022-04-11T07:54:32.887" v="1"/>
          <ac:grpSpMkLst>
            <pc:docMk/>
            <pc:sldMk cId="2209079290" sldId="274"/>
            <ac:grpSpMk id="452" creationId="{59B8775C-F8B0-49AA-BE11-77207564BDDB}"/>
          </ac:grpSpMkLst>
        </pc:grpChg>
        <pc:grpChg chg="mod">
          <ac:chgData name="THAPA, Surakschha" userId="6366e6fe-48ec-4b01-b951-ea9d77299345" providerId="ADAL" clId="{1D36822C-6526-4B72-ACFD-25553CC7AD01}" dt="2022-04-11T07:54:32.887" v="1"/>
          <ac:grpSpMkLst>
            <pc:docMk/>
            <pc:sldMk cId="2209079290" sldId="274"/>
            <ac:grpSpMk id="453" creationId="{CD47D1FB-F39C-4244-9D0C-2255859C38F2}"/>
          </ac:grpSpMkLst>
        </pc:grpChg>
        <pc:grpChg chg="mod">
          <ac:chgData name="THAPA, Surakschha" userId="6366e6fe-48ec-4b01-b951-ea9d77299345" providerId="ADAL" clId="{1D36822C-6526-4B72-ACFD-25553CC7AD01}" dt="2022-04-11T07:54:32.887" v="1"/>
          <ac:grpSpMkLst>
            <pc:docMk/>
            <pc:sldMk cId="2209079290" sldId="274"/>
            <ac:grpSpMk id="454" creationId="{07C9CEC5-B49C-4710-A6C6-5AD0DD42E9FA}"/>
          </ac:grpSpMkLst>
        </pc:grpChg>
        <pc:grpChg chg="mod">
          <ac:chgData name="THAPA, Surakschha" userId="6366e6fe-48ec-4b01-b951-ea9d77299345" providerId="ADAL" clId="{1D36822C-6526-4B72-ACFD-25553CC7AD01}" dt="2022-04-11T07:54:32.887" v="1"/>
          <ac:grpSpMkLst>
            <pc:docMk/>
            <pc:sldMk cId="2209079290" sldId="274"/>
            <ac:grpSpMk id="455" creationId="{BBC18762-68B3-4246-9DFD-2A24DB5A45FB}"/>
          </ac:grpSpMkLst>
        </pc:grpChg>
        <pc:grpChg chg="mod">
          <ac:chgData name="THAPA, Surakschha" userId="6366e6fe-48ec-4b01-b951-ea9d77299345" providerId="ADAL" clId="{1D36822C-6526-4B72-ACFD-25553CC7AD01}" dt="2022-04-11T07:54:32.887" v="1"/>
          <ac:grpSpMkLst>
            <pc:docMk/>
            <pc:sldMk cId="2209079290" sldId="274"/>
            <ac:grpSpMk id="456" creationId="{53659BA3-0E83-4667-85FB-78B3C615B450}"/>
          </ac:grpSpMkLst>
        </pc:grpChg>
        <pc:grpChg chg="mod">
          <ac:chgData name="THAPA, Surakschha" userId="6366e6fe-48ec-4b01-b951-ea9d77299345" providerId="ADAL" clId="{1D36822C-6526-4B72-ACFD-25553CC7AD01}" dt="2022-04-11T07:54:32.887" v="1"/>
          <ac:grpSpMkLst>
            <pc:docMk/>
            <pc:sldMk cId="2209079290" sldId="274"/>
            <ac:grpSpMk id="457" creationId="{98351F7A-2C35-49B7-962E-CBCE0844D9AC}"/>
          </ac:grpSpMkLst>
        </pc:grpChg>
        <pc:grpChg chg="mod">
          <ac:chgData name="THAPA, Surakschha" userId="6366e6fe-48ec-4b01-b951-ea9d77299345" providerId="ADAL" clId="{1D36822C-6526-4B72-ACFD-25553CC7AD01}" dt="2022-04-11T07:54:32.887" v="1"/>
          <ac:grpSpMkLst>
            <pc:docMk/>
            <pc:sldMk cId="2209079290" sldId="274"/>
            <ac:grpSpMk id="458" creationId="{41060258-024C-415C-8062-D34F0E9DB10F}"/>
          </ac:grpSpMkLst>
        </pc:grpChg>
        <pc:grpChg chg="mod">
          <ac:chgData name="THAPA, Surakschha" userId="6366e6fe-48ec-4b01-b951-ea9d77299345" providerId="ADAL" clId="{1D36822C-6526-4B72-ACFD-25553CC7AD01}" dt="2022-04-11T07:54:32.887" v="1"/>
          <ac:grpSpMkLst>
            <pc:docMk/>
            <pc:sldMk cId="2209079290" sldId="274"/>
            <ac:grpSpMk id="459" creationId="{603D403A-101D-4B36-8E11-C751AD781D4B}"/>
          </ac:grpSpMkLst>
        </pc:grpChg>
        <pc:grpChg chg="mod">
          <ac:chgData name="THAPA, Surakschha" userId="6366e6fe-48ec-4b01-b951-ea9d77299345" providerId="ADAL" clId="{1D36822C-6526-4B72-ACFD-25553CC7AD01}" dt="2022-04-11T07:54:32.887" v="1"/>
          <ac:grpSpMkLst>
            <pc:docMk/>
            <pc:sldMk cId="2209079290" sldId="274"/>
            <ac:grpSpMk id="460" creationId="{78B6AB90-AAEF-4234-A9A9-D69BE02638EE}"/>
          </ac:grpSpMkLst>
        </pc:grpChg>
        <pc:grpChg chg="mod">
          <ac:chgData name="THAPA, Surakschha" userId="6366e6fe-48ec-4b01-b951-ea9d77299345" providerId="ADAL" clId="{1D36822C-6526-4B72-ACFD-25553CC7AD01}" dt="2022-04-11T07:54:32.887" v="1"/>
          <ac:grpSpMkLst>
            <pc:docMk/>
            <pc:sldMk cId="2209079290" sldId="274"/>
            <ac:grpSpMk id="461" creationId="{1592E974-7975-49D0-A189-132A6FB95FE8}"/>
          </ac:grpSpMkLst>
        </pc:grpChg>
        <pc:grpChg chg="mod">
          <ac:chgData name="THAPA, Surakschha" userId="6366e6fe-48ec-4b01-b951-ea9d77299345" providerId="ADAL" clId="{1D36822C-6526-4B72-ACFD-25553CC7AD01}" dt="2022-04-11T07:54:32.887" v="1"/>
          <ac:grpSpMkLst>
            <pc:docMk/>
            <pc:sldMk cId="2209079290" sldId="274"/>
            <ac:grpSpMk id="462" creationId="{B377B7B7-9BEE-4EDA-A28C-2DEE7331D7A3}"/>
          </ac:grpSpMkLst>
        </pc:grpChg>
        <pc:grpChg chg="mod">
          <ac:chgData name="THAPA, Surakschha" userId="6366e6fe-48ec-4b01-b951-ea9d77299345" providerId="ADAL" clId="{1D36822C-6526-4B72-ACFD-25553CC7AD01}" dt="2022-04-11T07:54:32.887" v="1"/>
          <ac:grpSpMkLst>
            <pc:docMk/>
            <pc:sldMk cId="2209079290" sldId="274"/>
            <ac:grpSpMk id="463" creationId="{EE8D73E6-79A7-44C3-BB8D-B0224FB6C936}"/>
          </ac:grpSpMkLst>
        </pc:grpChg>
        <pc:grpChg chg="mod">
          <ac:chgData name="THAPA, Surakschha" userId="6366e6fe-48ec-4b01-b951-ea9d77299345" providerId="ADAL" clId="{1D36822C-6526-4B72-ACFD-25553CC7AD01}" dt="2022-04-11T07:54:32.887" v="1"/>
          <ac:grpSpMkLst>
            <pc:docMk/>
            <pc:sldMk cId="2209079290" sldId="274"/>
            <ac:grpSpMk id="464" creationId="{573C9FC7-8403-455F-A78F-71BCEEFE113A}"/>
          </ac:grpSpMkLst>
        </pc:grpChg>
        <pc:grpChg chg="mod">
          <ac:chgData name="THAPA, Surakschha" userId="6366e6fe-48ec-4b01-b951-ea9d77299345" providerId="ADAL" clId="{1D36822C-6526-4B72-ACFD-25553CC7AD01}" dt="2022-04-11T07:54:32.887" v="1"/>
          <ac:grpSpMkLst>
            <pc:docMk/>
            <pc:sldMk cId="2209079290" sldId="274"/>
            <ac:grpSpMk id="465" creationId="{318F7239-1807-4C06-99A5-8B80ADC8A118}"/>
          </ac:grpSpMkLst>
        </pc:grpChg>
        <pc:grpChg chg="mod">
          <ac:chgData name="THAPA, Surakschha" userId="6366e6fe-48ec-4b01-b951-ea9d77299345" providerId="ADAL" clId="{1D36822C-6526-4B72-ACFD-25553CC7AD01}" dt="2022-04-11T07:54:32.887" v="1"/>
          <ac:grpSpMkLst>
            <pc:docMk/>
            <pc:sldMk cId="2209079290" sldId="274"/>
            <ac:grpSpMk id="466" creationId="{2AA49280-0918-4607-8391-91C4388472EF}"/>
          </ac:grpSpMkLst>
        </pc:grpChg>
        <pc:grpChg chg="mod">
          <ac:chgData name="THAPA, Surakschha" userId="6366e6fe-48ec-4b01-b951-ea9d77299345" providerId="ADAL" clId="{1D36822C-6526-4B72-ACFD-25553CC7AD01}" dt="2022-04-11T07:54:32.887" v="1"/>
          <ac:grpSpMkLst>
            <pc:docMk/>
            <pc:sldMk cId="2209079290" sldId="274"/>
            <ac:grpSpMk id="467" creationId="{777AD5BA-2ABD-4163-98BA-D3D0EE68F82C}"/>
          </ac:grpSpMkLst>
        </pc:grpChg>
        <pc:grpChg chg="mod">
          <ac:chgData name="THAPA, Surakschha" userId="6366e6fe-48ec-4b01-b951-ea9d77299345" providerId="ADAL" clId="{1D36822C-6526-4B72-ACFD-25553CC7AD01}" dt="2022-04-11T07:54:32.887" v="1"/>
          <ac:grpSpMkLst>
            <pc:docMk/>
            <pc:sldMk cId="2209079290" sldId="274"/>
            <ac:grpSpMk id="468" creationId="{9035A5F0-F8F4-4686-A111-D31457BEF586}"/>
          </ac:grpSpMkLst>
        </pc:grpChg>
        <pc:grpChg chg="mod">
          <ac:chgData name="THAPA, Surakschha" userId="6366e6fe-48ec-4b01-b951-ea9d77299345" providerId="ADAL" clId="{1D36822C-6526-4B72-ACFD-25553CC7AD01}" dt="2022-04-11T07:54:32.887" v="1"/>
          <ac:grpSpMkLst>
            <pc:docMk/>
            <pc:sldMk cId="2209079290" sldId="274"/>
            <ac:grpSpMk id="469" creationId="{8C7202E5-3611-44DB-9239-E675C5E0A3FA}"/>
          </ac:grpSpMkLst>
        </pc:grpChg>
        <pc:picChg chg="mod">
          <ac:chgData name="THAPA, Surakschha" userId="6366e6fe-48ec-4b01-b951-ea9d77299345" providerId="ADAL" clId="{1D36822C-6526-4B72-ACFD-25553CC7AD01}" dt="2022-04-11T07:54:32.887" v="1"/>
          <ac:picMkLst>
            <pc:docMk/>
            <pc:sldMk cId="2209079290" sldId="274"/>
            <ac:picMk id="296" creationId="{73D4DA22-8186-43D6-917F-6F8257BB6368}"/>
          </ac:picMkLst>
        </pc:picChg>
        <pc:picChg chg="add mod">
          <ac:chgData name="THAPA, Surakschha" userId="6366e6fe-48ec-4b01-b951-ea9d77299345" providerId="ADAL" clId="{1D36822C-6526-4B72-ACFD-25553CC7AD01}" dt="2022-04-11T07:54:47.270" v="3"/>
          <ac:picMkLst>
            <pc:docMk/>
            <pc:sldMk cId="2209079290" sldId="274"/>
            <ac:picMk id="585" creationId="{1A34B1D7-0055-49E0-9813-AC54549B908B}"/>
          </ac:picMkLst>
        </pc:picChg>
      </pc:sldChg>
    </pc:docChg>
  </pc:docChgLst>
  <pc:docChgLst>
    <pc:chgData name="THAPA, Surakschha" userId="6366e6fe-48ec-4b01-b951-ea9d77299345" providerId="ADAL" clId="{A7E85C2C-DBE1-4D3B-AD6F-32A9EDC5A32C}"/>
    <pc:docChg chg="addSld delSld modSld">
      <pc:chgData name="THAPA, Surakschha" userId="6366e6fe-48ec-4b01-b951-ea9d77299345" providerId="ADAL" clId="{A7E85C2C-DBE1-4D3B-AD6F-32A9EDC5A32C}" dt="2022-07-27T05:44:30.161" v="8" actId="20577"/>
      <pc:docMkLst>
        <pc:docMk/>
      </pc:docMkLst>
      <pc:sldChg chg="del">
        <pc:chgData name="THAPA, Surakschha" userId="6366e6fe-48ec-4b01-b951-ea9d77299345" providerId="ADAL" clId="{A7E85C2C-DBE1-4D3B-AD6F-32A9EDC5A32C}" dt="2022-07-06T10:11:51.966" v="6" actId="2696"/>
        <pc:sldMkLst>
          <pc:docMk/>
          <pc:sldMk cId="2209079290" sldId="274"/>
        </pc:sldMkLst>
      </pc:sldChg>
      <pc:sldChg chg="modNotesTx">
        <pc:chgData name="THAPA, Surakschha" userId="6366e6fe-48ec-4b01-b951-ea9d77299345" providerId="ADAL" clId="{A7E85C2C-DBE1-4D3B-AD6F-32A9EDC5A32C}" dt="2022-07-27T05:44:30.161" v="8" actId="20577"/>
        <pc:sldMkLst>
          <pc:docMk/>
          <pc:sldMk cId="4231555661" sldId="322"/>
        </pc:sldMkLst>
      </pc:sldChg>
      <pc:sldChg chg="addSp delSp modSp add">
        <pc:chgData name="THAPA, Surakschha" userId="6366e6fe-48ec-4b01-b951-ea9d77299345" providerId="ADAL" clId="{A7E85C2C-DBE1-4D3B-AD6F-32A9EDC5A32C}" dt="2022-07-06T10:02:17.366" v="5" actId="20577"/>
        <pc:sldMkLst>
          <pc:docMk/>
          <pc:sldMk cId="2106004702" sldId="323"/>
        </pc:sldMkLst>
        <pc:spChg chg="mod">
          <ac:chgData name="THAPA, Surakschha" userId="6366e6fe-48ec-4b01-b951-ea9d77299345" providerId="ADAL" clId="{A7E85C2C-DBE1-4D3B-AD6F-32A9EDC5A32C}" dt="2022-07-06T10:02:17.366" v="5" actId="20577"/>
          <ac:spMkLst>
            <pc:docMk/>
            <pc:sldMk cId="2106004702" sldId="323"/>
            <ac:spMk id="471" creationId="{799FEA1F-E931-4A6B-82D7-E9C8A897B161}"/>
          </ac:spMkLst>
        </pc:spChg>
        <pc:spChg chg="mod">
          <ac:chgData name="THAPA, Surakschha" userId="6366e6fe-48ec-4b01-b951-ea9d77299345" providerId="ADAL" clId="{A7E85C2C-DBE1-4D3B-AD6F-32A9EDC5A32C}" dt="2022-07-06T10:02:03.304" v="2" actId="207"/>
          <ac:spMkLst>
            <pc:docMk/>
            <pc:sldMk cId="2106004702" sldId="323"/>
            <ac:spMk id="576" creationId="{239A29E9-A189-4135-A23A-0403272E0822}"/>
          </ac:spMkLst>
        </pc:spChg>
        <pc:grpChg chg="add mod">
          <ac:chgData name="THAPA, Surakschha" userId="6366e6fe-48ec-4b01-b951-ea9d77299345" providerId="ADAL" clId="{A7E85C2C-DBE1-4D3B-AD6F-32A9EDC5A32C}" dt="2022-07-06T10:02:11.286" v="3" actId="338"/>
          <ac:grpSpMkLst>
            <pc:docMk/>
            <pc:sldMk cId="2106004702" sldId="323"/>
            <ac:grpSpMk id="2" creationId="{BED50B7D-8853-4520-84C3-AB5B6A43E2F4}"/>
          </ac:grpSpMkLst>
        </pc:grpChg>
        <pc:grpChg chg="del">
          <ac:chgData name="THAPA, Surakschha" userId="6366e6fe-48ec-4b01-b951-ea9d77299345" providerId="ADAL" clId="{A7E85C2C-DBE1-4D3B-AD6F-32A9EDC5A32C}" dt="2022-07-06T10:00:26.284" v="1" actId="165"/>
          <ac:grpSpMkLst>
            <pc:docMk/>
            <pc:sldMk cId="2106004702" sldId="323"/>
            <ac:grpSpMk id="295" creationId="{F87DBEBA-55D1-4100-A584-91B352AA5BB4}"/>
          </ac:grpSpMkLst>
        </pc:grpChg>
        <pc:grpChg chg="mod topLvl">
          <ac:chgData name="THAPA, Surakschha" userId="6366e6fe-48ec-4b01-b951-ea9d77299345" providerId="ADAL" clId="{A7E85C2C-DBE1-4D3B-AD6F-32A9EDC5A32C}" dt="2022-07-06T10:02:11.286" v="3" actId="338"/>
          <ac:grpSpMkLst>
            <pc:docMk/>
            <pc:sldMk cId="2106004702" sldId="323"/>
            <ac:grpSpMk id="297" creationId="{5ABEB349-8B1E-4890-AA03-FE25155E261C}"/>
          </ac:grpSpMkLst>
        </pc:grpChg>
        <pc:picChg chg="mod topLvl">
          <ac:chgData name="THAPA, Surakschha" userId="6366e6fe-48ec-4b01-b951-ea9d77299345" providerId="ADAL" clId="{A7E85C2C-DBE1-4D3B-AD6F-32A9EDC5A32C}" dt="2022-07-06T10:02:11.286" v="3" actId="338"/>
          <ac:picMkLst>
            <pc:docMk/>
            <pc:sldMk cId="2106004702" sldId="323"/>
            <ac:picMk id="296" creationId="{73D4DA22-8186-43D6-917F-6F8257BB6368}"/>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worldhealthorg-my.sharepoint.com/personal/suthapa_who_int/Documents/Desktop/MD%20Analysis/9.%20MD%20Analysis_FY%202078_2079/Analysi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worldhealthorg-my.sharepoint.com/personal/suthapa_who_int/Documents/Desktop/MD%20Analysis/9.%20MD%20Analysis_FY%202078_2079/Analysi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worldhealthorg-my.sharepoint.com/personal/suthapa_who_int/Documents/Desktop/MD%20Analysis/9.%20MD%20Analysis_FY%202078_2079/Analysi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worldhealthorg-my.sharepoint.com/personal/suthapa_who_int/Documents/Desktop/MPDSR%20&amp;%20BD%20factsheets/4.%20MPDSR%20Factsheet_FY%202078_79/New%20XLSX%20Workshee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worldhealthorg-my.sharepoint.com/personal/suthapa_who_int/Documents/Desktop/MPDSR%20&amp;%20BD%20factsheets/4.%20MPDSR%20Factsheet_FY%202078_79/New%20XLSX%20Workshee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30111453459621"/>
          <c:y val="9.7635247191407343E-2"/>
          <c:w val="0.71476863119382805"/>
          <c:h val="0.69139897365008829"/>
        </c:manualLayout>
      </c:layout>
      <c:lineChart>
        <c:grouping val="standard"/>
        <c:varyColors val="0"/>
        <c:ser>
          <c:idx val="0"/>
          <c:order val="0"/>
          <c:tx>
            <c:strRef>
              <c:f>Sheet1!$B$1</c:f>
              <c:strCache>
                <c:ptCount val="1"/>
                <c:pt idx="0">
                  <c:v>MMR</c:v>
                </c:pt>
              </c:strCache>
            </c:strRef>
          </c:tx>
          <c:spPr>
            <a:ln w="50800">
              <a:solidFill>
                <a:srgbClr val="C00000"/>
              </a:solidFill>
            </a:ln>
          </c:spPr>
          <c:marker>
            <c:spPr>
              <a:solidFill>
                <a:srgbClr val="C00000"/>
              </a:solidFill>
              <a:ln>
                <a:solidFill>
                  <a:srgbClr val="C00000"/>
                </a:solidFill>
              </a:ln>
            </c:spPr>
          </c:marker>
          <c:dPt>
            <c:idx val="4"/>
            <c:bubble3D val="0"/>
            <c:spPr>
              <a:ln w="50800">
                <a:solidFill>
                  <a:srgbClr val="C00000"/>
                </a:solidFill>
                <a:prstDash val="solid"/>
              </a:ln>
            </c:spPr>
            <c:extLst>
              <c:ext xmlns:c16="http://schemas.microsoft.com/office/drawing/2014/chart" uri="{C3380CC4-5D6E-409C-BE32-E72D297353CC}">
                <c16:uniqueId val="{00000001-81C6-4B90-838B-352610CCD529}"/>
              </c:ext>
            </c:extLst>
          </c:dPt>
          <c:dPt>
            <c:idx val="5"/>
            <c:marker>
              <c:spPr>
                <a:solidFill>
                  <a:srgbClr val="C00000"/>
                </a:solidFill>
                <a:ln>
                  <a:solidFill>
                    <a:srgbClr val="C00000"/>
                  </a:solidFill>
                  <a:prstDash val="sysDash"/>
                </a:ln>
              </c:spPr>
            </c:marker>
            <c:bubble3D val="0"/>
            <c:spPr>
              <a:ln w="50800">
                <a:solidFill>
                  <a:srgbClr val="C00000"/>
                </a:solidFill>
                <a:prstDash val="solid"/>
              </a:ln>
            </c:spPr>
            <c:extLst>
              <c:ext xmlns:c16="http://schemas.microsoft.com/office/drawing/2014/chart" uri="{C3380CC4-5D6E-409C-BE32-E72D297353CC}">
                <c16:uniqueId val="{00000003-81C6-4B90-838B-352610CCD529}"/>
              </c:ext>
            </c:extLst>
          </c:dPt>
          <c:dPt>
            <c:idx val="6"/>
            <c:bubble3D val="0"/>
            <c:spPr>
              <a:ln w="50800">
                <a:solidFill>
                  <a:srgbClr val="C00000"/>
                </a:solidFill>
                <a:prstDash val="solid"/>
              </a:ln>
            </c:spPr>
            <c:extLst>
              <c:ext xmlns:c16="http://schemas.microsoft.com/office/drawing/2014/chart" uri="{C3380CC4-5D6E-409C-BE32-E72D297353CC}">
                <c16:uniqueId val="{00000005-81C6-4B90-838B-352610CCD529}"/>
              </c:ext>
            </c:extLst>
          </c:dPt>
          <c:dPt>
            <c:idx val="7"/>
            <c:bubble3D val="0"/>
            <c:spPr>
              <a:ln w="50800">
                <a:solidFill>
                  <a:srgbClr val="C00000"/>
                </a:solidFill>
                <a:prstDash val="sysDot"/>
              </a:ln>
            </c:spPr>
            <c:extLst>
              <c:ext xmlns:c16="http://schemas.microsoft.com/office/drawing/2014/chart" uri="{C3380CC4-5D6E-409C-BE32-E72D297353CC}">
                <c16:uniqueId val="{00000007-81C6-4B90-838B-352610CCD529}"/>
              </c:ext>
            </c:extLst>
          </c:dPt>
          <c:dPt>
            <c:idx val="8"/>
            <c:bubble3D val="0"/>
            <c:spPr>
              <a:ln w="50800">
                <a:solidFill>
                  <a:srgbClr val="C00000"/>
                </a:solidFill>
                <a:prstDash val="sysDot"/>
              </a:ln>
            </c:spPr>
            <c:extLst>
              <c:ext xmlns:c16="http://schemas.microsoft.com/office/drawing/2014/chart" uri="{C3380CC4-5D6E-409C-BE32-E72D297353CC}">
                <c16:uniqueId val="{00000009-81C6-4B90-838B-352610CCD529}"/>
              </c:ext>
            </c:extLst>
          </c:dPt>
          <c:dLbls>
            <c:dLbl>
              <c:idx val="1"/>
              <c:layout>
                <c:manualLayout>
                  <c:x val="-4.3498165884422804E-3"/>
                  <c:y val="-3.9817558492067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C6-4B90-838B-352610CCD529}"/>
                </c:ext>
              </c:extLst>
            </c:dLbl>
            <c:dLbl>
              <c:idx val="2"/>
              <c:layout>
                <c:manualLayout>
                  <c:x val="-2.2982045722545552E-3"/>
                  <c:y val="-3.9011628001504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C6-4B90-838B-352610CCD529}"/>
                </c:ext>
              </c:extLst>
            </c:dLbl>
            <c:dLbl>
              <c:idx val="3"/>
              <c:layout>
                <c:manualLayout>
                  <c:x val="-2.9609235768051054E-2"/>
                  <c:y val="-4.6996522280220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C6-4B90-838B-352610CCD529}"/>
                </c:ext>
              </c:extLst>
            </c:dLbl>
            <c:dLbl>
              <c:idx val="4"/>
              <c:layout>
                <c:manualLayout>
                  <c:x val="-2.7472573892652018E-2"/>
                  <c:y val="-5.3397577491626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6-4B90-838B-352610CCD529}"/>
                </c:ext>
              </c:extLst>
            </c:dLbl>
            <c:dLbl>
              <c:idx val="5"/>
              <c:layout>
                <c:manualLayout>
                  <c:x val="-2.319902180502547E-2"/>
                  <c:y val="-5.136815454745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6-4B90-838B-352610CCD529}"/>
                </c:ext>
              </c:extLst>
            </c:dLbl>
            <c:dLbl>
              <c:idx val="6"/>
              <c:layout>
                <c:manualLayout>
                  <c:x val="-3.4264338696584885E-2"/>
                  <c:y val="-5.2127989382968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6-4B90-838B-352610CCD5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1996</c:v>
                </c:pt>
                <c:pt idx="1">
                  <c:v>2006</c:v>
                </c:pt>
                <c:pt idx="2">
                  <c:v>2011</c:v>
                </c:pt>
                <c:pt idx="3">
                  <c:v>2014</c:v>
                </c:pt>
                <c:pt idx="4">
                  <c:v>2015</c:v>
                </c:pt>
                <c:pt idx="5">
                  <c:v>2016</c:v>
                </c:pt>
                <c:pt idx="6">
                  <c:v>2021</c:v>
                </c:pt>
                <c:pt idx="7">
                  <c:v>2030</c:v>
                </c:pt>
              </c:numCache>
            </c:numRef>
          </c:cat>
          <c:val>
            <c:numRef>
              <c:f>Sheet1!$B$2:$B$9</c:f>
              <c:numCache>
                <c:formatCode>General</c:formatCode>
                <c:ptCount val="8"/>
                <c:pt idx="0">
                  <c:v>539</c:v>
                </c:pt>
                <c:pt idx="1">
                  <c:v>281</c:v>
                </c:pt>
                <c:pt idx="2">
                  <c:v>170</c:v>
                </c:pt>
                <c:pt idx="3">
                  <c:v>190</c:v>
                </c:pt>
                <c:pt idx="4">
                  <c:v>258</c:v>
                </c:pt>
                <c:pt idx="5">
                  <c:v>259</c:v>
                </c:pt>
                <c:pt idx="6">
                  <c:v>151</c:v>
                </c:pt>
                <c:pt idx="7">
                  <c:v>70</c:v>
                </c:pt>
              </c:numCache>
            </c:numRef>
          </c:val>
          <c:smooth val="0"/>
          <c:extLst>
            <c:ext xmlns:c16="http://schemas.microsoft.com/office/drawing/2014/chart" uri="{C3380CC4-5D6E-409C-BE32-E72D297353CC}">
              <c16:uniqueId val="{0000000D-81C6-4B90-838B-352610CCD529}"/>
            </c:ext>
          </c:extLst>
        </c:ser>
        <c:dLbls>
          <c:showLegendKey val="0"/>
          <c:showVal val="0"/>
          <c:showCatName val="0"/>
          <c:showSerName val="0"/>
          <c:showPercent val="0"/>
          <c:showBubbleSize val="0"/>
        </c:dLbls>
        <c:marker val="1"/>
        <c:smooth val="0"/>
        <c:axId val="90931200"/>
        <c:axId val="90932736"/>
      </c:lineChart>
      <c:lineChart>
        <c:grouping val="standard"/>
        <c:varyColors val="0"/>
        <c:ser>
          <c:idx val="1"/>
          <c:order val="1"/>
          <c:tx>
            <c:strRef>
              <c:f>Sheet1!$C$1</c:f>
              <c:strCache>
                <c:ptCount val="1"/>
                <c:pt idx="0">
                  <c:v>Institutional delivery</c:v>
                </c:pt>
              </c:strCache>
            </c:strRef>
          </c:tx>
          <c:spPr>
            <a:ln w="38100" cap="sq" cmpd="sng">
              <a:solidFill>
                <a:srgbClr val="36C7D6"/>
              </a:solidFill>
              <a:prstDash val="solid"/>
              <a:round/>
              <a:headEnd type="none" w="sm" len="sm"/>
              <a:tailEnd type="diamond" w="med" len="med"/>
            </a:ln>
            <a:effectLst/>
          </c:spPr>
          <c:marker>
            <c:symbol val="square"/>
            <c:size val="9"/>
            <c:spPr>
              <a:solidFill>
                <a:srgbClr val="36C7D6"/>
              </a:solidFill>
              <a:ln w="38100" cmpd="sng">
                <a:solidFill>
                  <a:srgbClr val="36C7D6"/>
                </a:solidFill>
              </a:ln>
              <a:effectLst/>
            </c:spPr>
          </c:marker>
          <c:dPt>
            <c:idx val="4"/>
            <c:bubble3D val="0"/>
            <c:spPr>
              <a:ln w="38100" cap="sq" cmpd="sng">
                <a:solidFill>
                  <a:srgbClr val="36C7D6"/>
                </a:solidFill>
                <a:prstDash val="solid"/>
                <a:round/>
                <a:headEnd type="none" w="sm" len="sm"/>
                <a:tailEnd type="diamond" w="med" len="med"/>
              </a:ln>
              <a:effectLst/>
            </c:spPr>
            <c:extLst>
              <c:ext xmlns:c16="http://schemas.microsoft.com/office/drawing/2014/chart" uri="{C3380CC4-5D6E-409C-BE32-E72D297353CC}">
                <c16:uniqueId val="{0000000F-81C6-4B90-838B-352610CCD529}"/>
              </c:ext>
            </c:extLst>
          </c:dPt>
          <c:dPt>
            <c:idx val="5"/>
            <c:bubble3D val="0"/>
            <c:spPr>
              <a:ln w="38100" cap="sq" cmpd="sng">
                <a:solidFill>
                  <a:srgbClr val="36C7D6"/>
                </a:solidFill>
                <a:prstDash val="solid"/>
                <a:round/>
                <a:headEnd type="none" w="sm" len="sm"/>
                <a:tailEnd type="diamond" w="med" len="med"/>
              </a:ln>
              <a:effectLst/>
            </c:spPr>
            <c:extLst>
              <c:ext xmlns:c16="http://schemas.microsoft.com/office/drawing/2014/chart" uri="{C3380CC4-5D6E-409C-BE32-E72D297353CC}">
                <c16:uniqueId val="{00000011-81C6-4B90-838B-352610CCD529}"/>
              </c:ext>
            </c:extLst>
          </c:dPt>
          <c:dPt>
            <c:idx val="6"/>
            <c:marker>
              <c:spPr>
                <a:solidFill>
                  <a:srgbClr val="36C7D6"/>
                </a:solidFill>
                <a:ln w="38100" cmpd="sng">
                  <a:solidFill>
                    <a:srgbClr val="36C7D6"/>
                  </a:solidFill>
                  <a:prstDash val="sysDash"/>
                </a:ln>
                <a:effectLst/>
              </c:spPr>
            </c:marker>
            <c:bubble3D val="0"/>
            <c:spPr>
              <a:ln w="38100" cap="sq" cmpd="sng">
                <a:solidFill>
                  <a:srgbClr val="36C7D6"/>
                </a:solidFill>
                <a:prstDash val="solid"/>
                <a:round/>
                <a:headEnd type="none" w="sm" len="sm"/>
                <a:tailEnd type="diamond" w="med" len="med"/>
              </a:ln>
              <a:effectLst/>
            </c:spPr>
            <c:extLst>
              <c:ext xmlns:c16="http://schemas.microsoft.com/office/drawing/2014/chart" uri="{C3380CC4-5D6E-409C-BE32-E72D297353CC}">
                <c16:uniqueId val="{00000013-81C6-4B90-838B-352610CCD529}"/>
              </c:ext>
            </c:extLst>
          </c:dPt>
          <c:dPt>
            <c:idx val="7"/>
            <c:bubble3D val="0"/>
            <c:spPr>
              <a:ln w="38100" cap="sq" cmpd="sng">
                <a:solidFill>
                  <a:srgbClr val="36C7D6"/>
                </a:solidFill>
                <a:prstDash val="sysDot"/>
                <a:round/>
                <a:headEnd type="none" w="sm" len="sm"/>
                <a:tailEnd type="diamond" w="med" len="med"/>
              </a:ln>
              <a:effectLst/>
            </c:spPr>
            <c:extLst>
              <c:ext xmlns:c16="http://schemas.microsoft.com/office/drawing/2014/chart" uri="{C3380CC4-5D6E-409C-BE32-E72D297353CC}">
                <c16:uniqueId val="{00000015-81C6-4B90-838B-352610CCD529}"/>
              </c:ext>
            </c:extLst>
          </c:dPt>
          <c:dPt>
            <c:idx val="8"/>
            <c:bubble3D val="0"/>
            <c:spPr>
              <a:ln w="38100" cap="sq" cmpd="sng">
                <a:solidFill>
                  <a:srgbClr val="36C7D6"/>
                </a:solidFill>
                <a:prstDash val="sysDot"/>
                <a:round/>
                <a:headEnd type="none" w="sm" len="sm"/>
                <a:tailEnd type="diamond" w="med" len="med"/>
              </a:ln>
              <a:effectLst/>
            </c:spPr>
            <c:extLst>
              <c:ext xmlns:c16="http://schemas.microsoft.com/office/drawing/2014/chart" uri="{C3380CC4-5D6E-409C-BE32-E72D297353CC}">
                <c16:uniqueId val="{00000017-81C6-4B90-838B-352610CCD529}"/>
              </c:ext>
            </c:extLst>
          </c:dPt>
          <c:dLbls>
            <c:dLbl>
              <c:idx val="0"/>
              <c:layout>
                <c:manualLayout>
                  <c:x val="-3.4798532707538195E-2"/>
                  <c:y val="-4.9186395784318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1C6-4B90-838B-352610CCD529}"/>
                </c:ext>
              </c:extLst>
            </c:dLbl>
            <c:dLbl>
              <c:idx val="1"/>
              <c:layout>
                <c:manualLayout>
                  <c:x val="-5.3647737924121731E-2"/>
                  <c:y val="-4.6844186461255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1C6-4B90-838B-352610CCD529}"/>
                </c:ext>
              </c:extLst>
            </c:dLbl>
            <c:dLbl>
              <c:idx val="2"/>
              <c:layout>
                <c:manualLayout>
                  <c:x val="-3.1868185947910375E-2"/>
                  <c:y val="-5.143924163734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1C6-4B90-838B-352610CCD529}"/>
                </c:ext>
              </c:extLst>
            </c:dLbl>
            <c:dLbl>
              <c:idx val="3"/>
              <c:layout>
                <c:manualLayout>
                  <c:x val="-3.89346260242334E-2"/>
                  <c:y val="-5.8769904860195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1C6-4B90-838B-352610CCD529}"/>
                </c:ext>
              </c:extLst>
            </c:dLbl>
            <c:dLbl>
              <c:idx val="4"/>
              <c:layout>
                <c:manualLayout>
                  <c:x val="-3.879459512005444E-2"/>
                  <c:y val="-6.8655293903909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1C6-4B90-838B-352610CCD529}"/>
                </c:ext>
              </c:extLst>
            </c:dLbl>
            <c:dLbl>
              <c:idx val="5"/>
              <c:layout>
                <c:manualLayout>
                  <c:x val="-3.5303781471760477E-2"/>
                  <c:y val="-8.743852011094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C6-4B90-838B-352610CCD529}"/>
                </c:ext>
              </c:extLst>
            </c:dLbl>
            <c:dLbl>
              <c:idx val="6"/>
              <c:layout>
                <c:manualLayout>
                  <c:x val="-3.3813727829475934E-2"/>
                  <c:y val="-7.7477121443469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1C6-4B90-838B-352610CCD529}"/>
                </c:ext>
              </c:extLst>
            </c:dLbl>
            <c:dLbl>
              <c:idx val="7"/>
              <c:layout>
                <c:manualLayout>
                  <c:x val="-2.9029965004374454E-2"/>
                  <c:y val="-6.4583359819291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1C6-4B90-838B-352610CCD5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1996</c:v>
                </c:pt>
                <c:pt idx="1">
                  <c:v>2006</c:v>
                </c:pt>
                <c:pt idx="2">
                  <c:v>2011</c:v>
                </c:pt>
                <c:pt idx="3">
                  <c:v>2014</c:v>
                </c:pt>
                <c:pt idx="4">
                  <c:v>2015</c:v>
                </c:pt>
                <c:pt idx="5">
                  <c:v>2016</c:v>
                </c:pt>
                <c:pt idx="6">
                  <c:v>2021</c:v>
                </c:pt>
                <c:pt idx="7">
                  <c:v>2030</c:v>
                </c:pt>
              </c:numCache>
            </c:numRef>
          </c:cat>
          <c:val>
            <c:numRef>
              <c:f>Sheet1!$C$2:$C$9</c:f>
              <c:numCache>
                <c:formatCode>General</c:formatCode>
                <c:ptCount val="8"/>
                <c:pt idx="0">
                  <c:v>11</c:v>
                </c:pt>
                <c:pt idx="1">
                  <c:v>18</c:v>
                </c:pt>
                <c:pt idx="2">
                  <c:v>35</c:v>
                </c:pt>
                <c:pt idx="3">
                  <c:v>55</c:v>
                </c:pt>
                <c:pt idx="4">
                  <c:v>60</c:v>
                </c:pt>
                <c:pt idx="5">
                  <c:v>57</c:v>
                </c:pt>
                <c:pt idx="6">
                  <c:v>79</c:v>
                </c:pt>
                <c:pt idx="7">
                  <c:v>90</c:v>
                </c:pt>
              </c:numCache>
            </c:numRef>
          </c:val>
          <c:smooth val="0"/>
          <c:extLst>
            <c:ext xmlns:c16="http://schemas.microsoft.com/office/drawing/2014/chart" uri="{C3380CC4-5D6E-409C-BE32-E72D297353CC}">
              <c16:uniqueId val="{0000001C-81C6-4B90-838B-352610CCD529}"/>
            </c:ext>
          </c:extLst>
        </c:ser>
        <c:dLbls>
          <c:showLegendKey val="0"/>
          <c:showVal val="0"/>
          <c:showCatName val="0"/>
          <c:showSerName val="0"/>
          <c:showPercent val="0"/>
          <c:showBubbleSize val="0"/>
        </c:dLbls>
        <c:marker val="1"/>
        <c:smooth val="0"/>
        <c:axId val="90952832"/>
        <c:axId val="90934656"/>
      </c:lineChart>
      <c:catAx>
        <c:axId val="90931200"/>
        <c:scaling>
          <c:orientation val="minMax"/>
        </c:scaling>
        <c:delete val="0"/>
        <c:axPos val="b"/>
        <c:numFmt formatCode="General" sourceLinked="1"/>
        <c:majorTickMark val="out"/>
        <c:minorTickMark val="none"/>
        <c:tickLblPos val="nextTo"/>
        <c:crossAx val="90932736"/>
        <c:crosses val="autoZero"/>
        <c:auto val="1"/>
        <c:lblAlgn val="ctr"/>
        <c:lblOffset val="100"/>
        <c:noMultiLvlLbl val="0"/>
      </c:catAx>
      <c:valAx>
        <c:axId val="90932736"/>
        <c:scaling>
          <c:orientation val="minMax"/>
        </c:scaling>
        <c:delete val="0"/>
        <c:axPos val="l"/>
        <c:majorGridlines>
          <c:spPr>
            <a:ln>
              <a:noFill/>
            </a:ln>
          </c:spPr>
        </c:majorGridlines>
        <c:title>
          <c:tx>
            <c:rich>
              <a:bodyPr rot="-5400000" vert="horz"/>
              <a:lstStyle/>
              <a:p>
                <a:pPr>
                  <a:defRPr/>
                </a:pPr>
                <a:r>
                  <a:rPr lang="en-US"/>
                  <a:t>MMR/100,000 LB</a:t>
                </a:r>
              </a:p>
            </c:rich>
          </c:tx>
          <c:layout>
            <c:manualLayout>
              <c:xMode val="edge"/>
              <c:yMode val="edge"/>
              <c:x val="1.8087948992395686E-2"/>
              <c:y val="0.28369613909846336"/>
            </c:manualLayout>
          </c:layout>
          <c:overlay val="0"/>
        </c:title>
        <c:numFmt formatCode="General" sourceLinked="1"/>
        <c:majorTickMark val="out"/>
        <c:minorTickMark val="none"/>
        <c:tickLblPos val="nextTo"/>
        <c:crossAx val="90931200"/>
        <c:crosses val="autoZero"/>
        <c:crossBetween val="between"/>
      </c:valAx>
      <c:valAx>
        <c:axId val="90934656"/>
        <c:scaling>
          <c:orientation val="minMax"/>
        </c:scaling>
        <c:delete val="0"/>
        <c:axPos val="r"/>
        <c:numFmt formatCode="General" sourceLinked="1"/>
        <c:majorTickMark val="out"/>
        <c:minorTickMark val="none"/>
        <c:tickLblPos val="nextTo"/>
        <c:crossAx val="90952832"/>
        <c:crosses val="max"/>
        <c:crossBetween val="between"/>
      </c:valAx>
      <c:catAx>
        <c:axId val="90952832"/>
        <c:scaling>
          <c:orientation val="minMax"/>
        </c:scaling>
        <c:delete val="1"/>
        <c:axPos val="b"/>
        <c:numFmt formatCode="General" sourceLinked="1"/>
        <c:majorTickMark val="out"/>
        <c:minorTickMark val="none"/>
        <c:tickLblPos val="nextTo"/>
        <c:crossAx val="90934656"/>
        <c:crosses val="autoZero"/>
        <c:auto val="1"/>
        <c:lblAlgn val="ctr"/>
        <c:lblOffset val="100"/>
        <c:noMultiLvlLbl val="0"/>
      </c:catAx>
      <c:spPr>
        <a:noFill/>
        <a:ln cap="sq">
          <a:noFill/>
          <a:round/>
        </a:ln>
      </c:spPr>
    </c:plotArea>
    <c:legend>
      <c:legendPos val="r"/>
      <c:layout>
        <c:manualLayout>
          <c:xMode val="edge"/>
          <c:yMode val="edge"/>
          <c:x val="0.43687033743754772"/>
          <c:y val="0.89020475232739882"/>
          <c:w val="0.55849190802170601"/>
          <c:h val="9.0501937599757096E-2"/>
        </c:manualLayout>
      </c:layout>
      <c:overlay val="0"/>
      <c:spPr>
        <a:ln w="25400">
          <a:solidFill>
            <a:schemeClr val="accent1"/>
          </a:solidFill>
        </a:ln>
      </c:spPr>
    </c:legend>
    <c:plotVisOnly val="1"/>
    <c:dispBlanksAs val="gap"/>
    <c:showDLblsOverMax val="0"/>
  </c:chart>
  <c:spPr>
    <a:ln w="25400">
      <a:solidFill>
        <a:srgbClr val="77B142"/>
      </a:solidFill>
    </a:ln>
  </c:spPr>
  <c:txPr>
    <a:bodyPr/>
    <a:lstStyle/>
    <a:p>
      <a:pPr>
        <a:defRPr sz="2000" b="1">
          <a:solidFill>
            <a:schemeClr val="tx1"/>
          </a:solidFil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11387731775745E-2"/>
          <c:y val="0.10597966811214864"/>
          <c:w val="0.42242344039617818"/>
          <c:h val="0.87571305579070313"/>
        </c:manualLayout>
      </c:layout>
      <c:pieChart>
        <c:varyColors val="1"/>
        <c:ser>
          <c:idx val="0"/>
          <c:order val="0"/>
          <c:tx>
            <c:strRef>
              <c:f>Sheet1!$B$1</c:f>
              <c:strCache>
                <c:ptCount val="1"/>
                <c:pt idx="0">
                  <c:v>2078/79 (%)</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BE9D-48B7-9644-F3D4E7C2B9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AF-44FE-89A9-AC5D8FCE3889}"/>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BE9D-48B7-9644-F3D4E7C2B9A4}"/>
              </c:ext>
            </c:extLst>
          </c:dPt>
          <c:dPt>
            <c:idx val="3"/>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4-BE9D-48B7-9644-F3D4E7C2B9A4}"/>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5-BE9D-48B7-9644-F3D4E7C2B9A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EAF-44FE-89A9-AC5D8FCE3889}"/>
              </c:ext>
            </c:extLst>
          </c:dPt>
          <c:dPt>
            <c:idx val="6"/>
            <c:bubble3D val="0"/>
            <c:spPr>
              <a:solidFill>
                <a:srgbClr val="7030A0"/>
              </a:solidFill>
              <a:ln w="19050">
                <a:solidFill>
                  <a:schemeClr val="lt1"/>
                </a:solidFill>
              </a:ln>
              <a:effectLst/>
            </c:spPr>
            <c:extLst>
              <c:ext xmlns:c16="http://schemas.microsoft.com/office/drawing/2014/chart" uri="{C3380CC4-5D6E-409C-BE32-E72D297353CC}">
                <c16:uniqueId val="{00000006-BE9D-48B7-9644-F3D4E7C2B9A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EAF-44FE-89A9-AC5D8FCE388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EAF-44FE-89A9-AC5D8FCE388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Non-obstetric complications, ICD-MM 7</c:v>
                </c:pt>
                <c:pt idx="1">
                  <c:v>Hypertensive disorders of pregnancy, ICD-MM 2</c:v>
                </c:pt>
                <c:pt idx="2">
                  <c:v>Obstetric hemorrhage, ICD-MM 3</c:v>
                </c:pt>
                <c:pt idx="3">
                  <c:v>Other obstetric complications, ICD-MM 5</c:v>
                </c:pt>
                <c:pt idx="4">
                  <c:v>Pregnancy related infections, ICD-MM 4</c:v>
                </c:pt>
                <c:pt idx="5">
                  <c:v>Pregnancy with abortive complications, ICD-MM 1</c:v>
                </c:pt>
                <c:pt idx="6">
                  <c:v>Coincidental cause, ICD-MM 9</c:v>
                </c:pt>
                <c:pt idx="7">
                  <c:v>Unanticipated complications of management, ICD-MM 6</c:v>
                </c:pt>
                <c:pt idx="8">
                  <c:v>Unknown, unspecified cause, ICD-MM 8</c:v>
                </c:pt>
              </c:strCache>
            </c:strRef>
          </c:cat>
          <c:val>
            <c:numRef>
              <c:f>Sheet1!$B$2:$B$10</c:f>
              <c:numCache>
                <c:formatCode>0%</c:formatCode>
                <c:ptCount val="9"/>
                <c:pt idx="0">
                  <c:v>0.28999999999999998</c:v>
                </c:pt>
                <c:pt idx="1">
                  <c:v>0.21</c:v>
                </c:pt>
                <c:pt idx="2">
                  <c:v>0.18</c:v>
                </c:pt>
                <c:pt idx="3">
                  <c:v>0.17</c:v>
                </c:pt>
                <c:pt idx="4">
                  <c:v>0.09</c:v>
                </c:pt>
                <c:pt idx="5">
                  <c:v>0.02</c:v>
                </c:pt>
                <c:pt idx="6">
                  <c:v>0.02</c:v>
                </c:pt>
                <c:pt idx="7">
                  <c:v>0.01</c:v>
                </c:pt>
                <c:pt idx="8">
                  <c:v>0.01</c:v>
                </c:pt>
              </c:numCache>
            </c:numRef>
          </c:val>
          <c:extLst>
            <c:ext xmlns:c16="http://schemas.microsoft.com/office/drawing/2014/chart" uri="{C3380CC4-5D6E-409C-BE32-E72D297353CC}">
              <c16:uniqueId val="{00000000-BE9D-48B7-9644-F3D4E7C2B9A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7094270497200117"/>
          <c:y val="4.6799776420588766E-2"/>
          <c:w val="0.422434044550486"/>
          <c:h val="0.9064004471588225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55493063367081E-2"/>
          <c:y val="8.0946301591082612E-2"/>
          <c:w val="0.88750806149231343"/>
          <c:h val="0.70179057066388773"/>
        </c:manualLayout>
      </c:layout>
      <c:barChart>
        <c:barDir val="col"/>
        <c:grouping val="clustered"/>
        <c:varyColors val="0"/>
        <c:ser>
          <c:idx val="0"/>
          <c:order val="0"/>
          <c:tx>
            <c:strRef>
              <c:f>'PD_Analysis FY 2078-79'!$B$1</c:f>
              <c:strCache>
                <c:ptCount val="1"/>
                <c:pt idx="0">
                  <c:v>MPDSR hospitals in FY 2078-79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'PD_Analysis FY 2078-79'!$A$2:$A$8</c:f>
              <c:strCache>
                <c:ptCount val="7"/>
                <c:pt idx="0">
                  <c:v>Koshi</c:v>
                </c:pt>
                <c:pt idx="1">
                  <c:v>Madhesh</c:v>
                </c:pt>
                <c:pt idx="2">
                  <c:v>Bagmati</c:v>
                </c:pt>
                <c:pt idx="3">
                  <c:v>Gandaki </c:v>
                </c:pt>
                <c:pt idx="4">
                  <c:v>Lumbini</c:v>
                </c:pt>
                <c:pt idx="5">
                  <c:v>Karnali</c:v>
                </c:pt>
                <c:pt idx="6">
                  <c:v>Sudurpaschim</c:v>
                </c:pt>
              </c:strCache>
            </c:strRef>
          </c:cat>
          <c:val>
            <c:numRef>
              <c:f>'PD_Analysis FY 2078-79'!$B$2:$B$8</c:f>
              <c:numCache>
                <c:formatCode>General</c:formatCode>
                <c:ptCount val="7"/>
                <c:pt idx="0">
                  <c:v>15</c:v>
                </c:pt>
                <c:pt idx="1">
                  <c:v>9</c:v>
                </c:pt>
                <c:pt idx="2">
                  <c:v>21</c:v>
                </c:pt>
                <c:pt idx="3">
                  <c:v>12</c:v>
                </c:pt>
                <c:pt idx="4">
                  <c:v>18</c:v>
                </c:pt>
                <c:pt idx="5">
                  <c:v>7</c:v>
                </c:pt>
                <c:pt idx="6">
                  <c:v>12</c:v>
                </c:pt>
              </c:numCache>
            </c:numRef>
          </c:val>
          <c:extLst>
            <c:ext xmlns:c16="http://schemas.microsoft.com/office/drawing/2014/chart" uri="{C3380CC4-5D6E-409C-BE32-E72D297353CC}">
              <c16:uniqueId val="{00000000-0A79-4276-958D-B885E2021D88}"/>
            </c:ext>
          </c:extLst>
        </c:ser>
        <c:ser>
          <c:idx val="1"/>
          <c:order val="1"/>
          <c:tx>
            <c:strRef>
              <c:f>'PD_Analysis FY 2078-79'!$C$1</c:f>
              <c:strCache>
                <c:ptCount val="1"/>
                <c:pt idx="0">
                  <c:v>Hospitals reporting Perinatal Deaths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'PD_Analysis FY 2078-79'!$A$2:$A$8</c:f>
              <c:strCache>
                <c:ptCount val="7"/>
                <c:pt idx="0">
                  <c:v>Koshi</c:v>
                </c:pt>
                <c:pt idx="1">
                  <c:v>Madhesh</c:v>
                </c:pt>
                <c:pt idx="2">
                  <c:v>Bagmati</c:v>
                </c:pt>
                <c:pt idx="3">
                  <c:v>Gandaki </c:v>
                </c:pt>
                <c:pt idx="4">
                  <c:v>Lumbini</c:v>
                </c:pt>
                <c:pt idx="5">
                  <c:v>Karnali</c:v>
                </c:pt>
                <c:pt idx="6">
                  <c:v>Sudurpaschim</c:v>
                </c:pt>
              </c:strCache>
            </c:strRef>
          </c:cat>
          <c:val>
            <c:numRef>
              <c:f>'PD_Analysis FY 2078-79'!$C$2:$C$8</c:f>
              <c:numCache>
                <c:formatCode>General</c:formatCode>
                <c:ptCount val="7"/>
                <c:pt idx="0">
                  <c:v>9</c:v>
                </c:pt>
                <c:pt idx="1">
                  <c:v>1</c:v>
                </c:pt>
                <c:pt idx="2">
                  <c:v>14</c:v>
                </c:pt>
                <c:pt idx="3">
                  <c:v>5</c:v>
                </c:pt>
                <c:pt idx="4">
                  <c:v>15</c:v>
                </c:pt>
                <c:pt idx="5">
                  <c:v>6</c:v>
                </c:pt>
                <c:pt idx="6">
                  <c:v>6</c:v>
                </c:pt>
              </c:numCache>
            </c:numRef>
          </c:val>
          <c:extLst>
            <c:ext xmlns:c16="http://schemas.microsoft.com/office/drawing/2014/chart" uri="{C3380CC4-5D6E-409C-BE32-E72D297353CC}">
              <c16:uniqueId val="{00000001-0A79-4276-958D-B885E2021D88}"/>
            </c:ext>
          </c:extLst>
        </c:ser>
        <c:dLbls>
          <c:showLegendKey val="0"/>
          <c:showVal val="1"/>
          <c:showCatName val="0"/>
          <c:showSerName val="0"/>
          <c:showPercent val="0"/>
          <c:showBubbleSize val="0"/>
        </c:dLbls>
        <c:gapWidth val="219"/>
        <c:overlap val="-27"/>
        <c:axId val="666008511"/>
        <c:axId val="666013503"/>
      </c:barChart>
      <c:lineChart>
        <c:grouping val="standard"/>
        <c:varyColors val="0"/>
        <c:ser>
          <c:idx val="2"/>
          <c:order val="2"/>
          <c:tx>
            <c:strRef>
              <c:f>'PD_Analysis FY 2078-79'!$D$1</c:f>
              <c:strCache>
                <c:ptCount val="1"/>
              </c:strCache>
            </c:strRef>
          </c:tx>
          <c:spPr>
            <a:ln w="28575" cap="rnd">
              <a:solidFill>
                <a:srgbClr val="FF0000"/>
              </a:solidFill>
              <a:round/>
            </a:ln>
            <a:effectLst/>
          </c:spPr>
          <c:marker>
            <c:symbol val="none"/>
          </c:marker>
          <c:dLbls>
            <c:dLbl>
              <c:idx val="2"/>
              <c:layout>
                <c:manualLayout>
                  <c:x val="-1.1428571428571498E-2"/>
                  <c:y val="-5.2757793764988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79-4276-958D-B885E2021D88}"/>
                </c:ext>
              </c:extLst>
            </c:dLbl>
            <c:dLbl>
              <c:idx val="4"/>
              <c:layout>
                <c:manualLayout>
                  <c:x val="-2.4761904761904763E-2"/>
                  <c:y val="-4.7961630695443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79-4276-958D-B885E2021D8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'PD_Analysis FY 2078-79'!$A$2:$A$8</c:f>
              <c:strCache>
                <c:ptCount val="7"/>
                <c:pt idx="0">
                  <c:v>Koshi</c:v>
                </c:pt>
                <c:pt idx="1">
                  <c:v>Madhesh</c:v>
                </c:pt>
                <c:pt idx="2">
                  <c:v>Bagmati</c:v>
                </c:pt>
                <c:pt idx="3">
                  <c:v>Gandaki </c:v>
                </c:pt>
                <c:pt idx="4">
                  <c:v>Lumbini</c:v>
                </c:pt>
                <c:pt idx="5">
                  <c:v>Karnali</c:v>
                </c:pt>
                <c:pt idx="6">
                  <c:v>Sudurpaschim</c:v>
                </c:pt>
              </c:strCache>
            </c:strRef>
          </c:cat>
          <c:val>
            <c:numRef>
              <c:f>'PD_Analysis FY 2078-79'!$D$2:$D$8</c:f>
              <c:numCache>
                <c:formatCode>0%</c:formatCode>
                <c:ptCount val="7"/>
                <c:pt idx="0">
                  <c:v>0.6</c:v>
                </c:pt>
                <c:pt idx="1">
                  <c:v>0.11</c:v>
                </c:pt>
                <c:pt idx="2">
                  <c:v>0.67</c:v>
                </c:pt>
                <c:pt idx="3">
                  <c:v>0.42</c:v>
                </c:pt>
                <c:pt idx="4">
                  <c:v>0.83</c:v>
                </c:pt>
                <c:pt idx="5">
                  <c:v>0.86</c:v>
                </c:pt>
                <c:pt idx="6">
                  <c:v>0.5</c:v>
                </c:pt>
              </c:numCache>
            </c:numRef>
          </c:val>
          <c:smooth val="0"/>
          <c:extLst>
            <c:ext xmlns:c16="http://schemas.microsoft.com/office/drawing/2014/chart" uri="{C3380CC4-5D6E-409C-BE32-E72D297353CC}">
              <c16:uniqueId val="{00000004-0A79-4276-958D-B885E2021D88}"/>
            </c:ext>
          </c:extLst>
        </c:ser>
        <c:dLbls>
          <c:showLegendKey val="0"/>
          <c:showVal val="1"/>
          <c:showCatName val="0"/>
          <c:showSerName val="0"/>
          <c:showPercent val="0"/>
          <c:showBubbleSize val="0"/>
        </c:dLbls>
        <c:marker val="1"/>
        <c:smooth val="0"/>
        <c:axId val="666010175"/>
        <c:axId val="666013087"/>
      </c:lineChart>
      <c:catAx>
        <c:axId val="666008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66013503"/>
        <c:crosses val="autoZero"/>
        <c:auto val="1"/>
        <c:lblAlgn val="ctr"/>
        <c:lblOffset val="100"/>
        <c:noMultiLvlLbl val="0"/>
      </c:catAx>
      <c:valAx>
        <c:axId val="6660135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66008511"/>
        <c:crosses val="autoZero"/>
        <c:crossBetween val="between"/>
      </c:valAx>
      <c:valAx>
        <c:axId val="66601308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666010175"/>
        <c:crosses val="max"/>
        <c:crossBetween val="between"/>
      </c:valAx>
      <c:catAx>
        <c:axId val="666010175"/>
        <c:scaling>
          <c:orientation val="minMax"/>
        </c:scaling>
        <c:delete val="1"/>
        <c:axPos val="b"/>
        <c:numFmt formatCode="General" sourceLinked="1"/>
        <c:majorTickMark val="none"/>
        <c:minorTickMark val="none"/>
        <c:tickLblPos val="nextTo"/>
        <c:crossAx val="666013087"/>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Entry>
      <c:layout>
        <c:manualLayout>
          <c:xMode val="edge"/>
          <c:yMode val="edge"/>
          <c:x val="5.2726659167604051E-2"/>
          <c:y val="0.88549104023867498"/>
          <c:w val="0.78978462692163476"/>
          <c:h val="8.093581827451425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800" b="1">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94076825780279"/>
          <c:y val="0.16509300220335799"/>
          <c:w val="0.50162313504088452"/>
          <c:h val="0.81323338514355992"/>
        </c:manualLayout>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FD6C-45A7-8E42-E2AD2335D255}"/>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FD6C-45A7-8E42-E2AD2335D255}"/>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D6C-45A7-8E42-E2AD2335D255}"/>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FD6C-45A7-8E42-E2AD2335D255}"/>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'PD_Analysis FY 2078-79'!$A$17:$A$20</c:f>
              <c:strCache>
                <c:ptCount val="4"/>
                <c:pt idx="0">
                  <c:v>Early Neonatal Death (&lt;=1 day)</c:v>
                </c:pt>
                <c:pt idx="1">
                  <c:v>Early Neonatal Death (&gt;1 day)</c:v>
                </c:pt>
                <c:pt idx="2">
                  <c:v>Antepartum Still Birth</c:v>
                </c:pt>
                <c:pt idx="3">
                  <c:v>Intrapartum Still Birth</c:v>
                </c:pt>
              </c:strCache>
            </c:strRef>
          </c:cat>
          <c:val>
            <c:numRef>
              <c:f>'PD_Analysis FY 2078-79'!$B$17:$B$20</c:f>
              <c:numCache>
                <c:formatCode>0%</c:formatCode>
                <c:ptCount val="4"/>
                <c:pt idx="0">
                  <c:v>0.12</c:v>
                </c:pt>
                <c:pt idx="1">
                  <c:v>0.17</c:v>
                </c:pt>
                <c:pt idx="2">
                  <c:v>0.52</c:v>
                </c:pt>
                <c:pt idx="3">
                  <c:v>0.19</c:v>
                </c:pt>
              </c:numCache>
            </c:numRef>
          </c:val>
          <c:extLst>
            <c:ext xmlns:c16="http://schemas.microsoft.com/office/drawing/2014/chart" uri="{C3380CC4-5D6E-409C-BE32-E72D297353CC}">
              <c16:uniqueId val="{00000008-FD6C-45A7-8E42-E2AD2335D255}"/>
            </c:ext>
          </c:extLst>
        </c:ser>
        <c:dLbls>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800" b="1">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57637794897443E-2"/>
          <c:y val="8.7591008711391041E-2"/>
          <c:w val="0.9208469208383665"/>
          <c:h val="0.68998646121642593"/>
        </c:manualLayout>
      </c:layout>
      <c:barChart>
        <c:barDir val="col"/>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'PD_Analysis FY 2078-79'!$A$50:$A$55</c:f>
              <c:strCache>
                <c:ptCount val="6"/>
                <c:pt idx="0">
                  <c:v>Complications of prematurity</c:v>
                </c:pt>
                <c:pt idx="1">
                  <c:v>Birth Asphyxia</c:v>
                </c:pt>
                <c:pt idx="2">
                  <c:v>Congenital anomalies</c:v>
                </c:pt>
                <c:pt idx="3">
                  <c:v>Infection</c:v>
                </c:pt>
                <c:pt idx="4">
                  <c:v>Other causes</c:v>
                </c:pt>
                <c:pt idx="5">
                  <c:v>Cause not specified</c:v>
                </c:pt>
              </c:strCache>
            </c:strRef>
          </c:cat>
          <c:val>
            <c:numRef>
              <c:f>'PD_Analysis FY 2078-79'!$B$50:$B$55</c:f>
              <c:numCache>
                <c:formatCode>0%</c:formatCode>
                <c:ptCount val="6"/>
                <c:pt idx="0">
                  <c:v>0.23</c:v>
                </c:pt>
                <c:pt idx="1">
                  <c:v>0.16</c:v>
                </c:pt>
                <c:pt idx="2">
                  <c:v>0.09</c:v>
                </c:pt>
                <c:pt idx="3">
                  <c:v>0.05</c:v>
                </c:pt>
                <c:pt idx="4">
                  <c:v>0.34</c:v>
                </c:pt>
                <c:pt idx="5">
                  <c:v>0.13</c:v>
                </c:pt>
              </c:numCache>
            </c:numRef>
          </c:val>
          <c:extLst>
            <c:ext xmlns:c16="http://schemas.microsoft.com/office/drawing/2014/chart" uri="{C3380CC4-5D6E-409C-BE32-E72D297353CC}">
              <c16:uniqueId val="{00000000-94DA-4704-AFD5-9BF88B341F7C}"/>
            </c:ext>
          </c:extLst>
        </c:ser>
        <c:dLbls>
          <c:dLblPos val="outEnd"/>
          <c:showLegendKey val="0"/>
          <c:showVal val="1"/>
          <c:showCatName val="0"/>
          <c:showSerName val="0"/>
          <c:showPercent val="0"/>
          <c:showBubbleSize val="0"/>
        </c:dLbls>
        <c:gapWidth val="219"/>
        <c:overlap val="-27"/>
        <c:axId val="529234111"/>
        <c:axId val="529232447"/>
      </c:barChart>
      <c:catAx>
        <c:axId val="52923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29232447"/>
        <c:crosses val="autoZero"/>
        <c:auto val="1"/>
        <c:lblAlgn val="ctr"/>
        <c:lblOffset val="100"/>
        <c:noMultiLvlLbl val="0"/>
      </c:catAx>
      <c:valAx>
        <c:axId val="52923244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2923411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800"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7102874390108929E-2"/>
          <c:y val="7.0175438596491224E-2"/>
          <c:w val="0.88579425121978217"/>
          <c:h val="0.58256112722751763"/>
        </c:manualLayout>
      </c:layout>
      <c:barChart>
        <c:barDir val="col"/>
        <c:grouping val="clustered"/>
        <c:varyColors val="0"/>
        <c:ser>
          <c:idx val="0"/>
          <c:order val="0"/>
          <c:tx>
            <c:strRef>
              <c:f>Sheet1!$B$9</c:f>
              <c:strCache>
                <c:ptCount val="1"/>
                <c:pt idx="0">
                  <c:v>MPDSR hospitals in FY 2078-79</c:v>
                </c:pt>
              </c:strCache>
            </c:strRef>
          </c:tx>
          <c:spPr>
            <a:solidFill>
              <a:schemeClr val="dk1">
                <a:tint val="88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Sheet1!$A$10:$A$16</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Sheet1!$B$10:$B$16</c:f>
              <c:numCache>
                <c:formatCode>General</c:formatCode>
                <c:ptCount val="7"/>
                <c:pt idx="0">
                  <c:v>15</c:v>
                </c:pt>
                <c:pt idx="1">
                  <c:v>9</c:v>
                </c:pt>
                <c:pt idx="2">
                  <c:v>21</c:v>
                </c:pt>
                <c:pt idx="3">
                  <c:v>12</c:v>
                </c:pt>
                <c:pt idx="4">
                  <c:v>18</c:v>
                </c:pt>
                <c:pt idx="5">
                  <c:v>7</c:v>
                </c:pt>
                <c:pt idx="6">
                  <c:v>12</c:v>
                </c:pt>
              </c:numCache>
            </c:numRef>
          </c:val>
          <c:extLst>
            <c:ext xmlns:c16="http://schemas.microsoft.com/office/drawing/2014/chart" uri="{C3380CC4-5D6E-409C-BE32-E72D297353CC}">
              <c16:uniqueId val="{00000000-7C15-4472-A7CA-884C48D0FC21}"/>
            </c:ext>
          </c:extLst>
        </c:ser>
        <c:ser>
          <c:idx val="1"/>
          <c:order val="1"/>
          <c:tx>
            <c:strRef>
              <c:f>Sheet1!$C$9</c:f>
              <c:strCache>
                <c:ptCount val="1"/>
                <c:pt idx="0">
                  <c:v>Hospitals reporting Maternal Deaths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Sheet1!$A$10:$A$16</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Sheet1!$C$10:$C$16</c:f>
              <c:numCache>
                <c:formatCode>General</c:formatCode>
                <c:ptCount val="7"/>
                <c:pt idx="0">
                  <c:v>9</c:v>
                </c:pt>
                <c:pt idx="1">
                  <c:v>2</c:v>
                </c:pt>
                <c:pt idx="2">
                  <c:v>14</c:v>
                </c:pt>
                <c:pt idx="3">
                  <c:v>5</c:v>
                </c:pt>
                <c:pt idx="4">
                  <c:v>13</c:v>
                </c:pt>
                <c:pt idx="5">
                  <c:v>6</c:v>
                </c:pt>
                <c:pt idx="6">
                  <c:v>6</c:v>
                </c:pt>
              </c:numCache>
            </c:numRef>
          </c:val>
          <c:extLst>
            <c:ext xmlns:c16="http://schemas.microsoft.com/office/drawing/2014/chart" uri="{C3380CC4-5D6E-409C-BE32-E72D297353CC}">
              <c16:uniqueId val="{00000001-7C15-4472-A7CA-884C48D0FC21}"/>
            </c:ext>
          </c:extLst>
        </c:ser>
        <c:dLbls>
          <c:showLegendKey val="0"/>
          <c:showVal val="1"/>
          <c:showCatName val="0"/>
          <c:showSerName val="0"/>
          <c:showPercent val="0"/>
          <c:showBubbleSize val="0"/>
        </c:dLbls>
        <c:gapWidth val="219"/>
        <c:overlap val="-27"/>
        <c:axId val="1481122543"/>
        <c:axId val="1481119631"/>
      </c:barChart>
      <c:lineChart>
        <c:grouping val="standard"/>
        <c:varyColors val="0"/>
        <c:ser>
          <c:idx val="2"/>
          <c:order val="2"/>
          <c:tx>
            <c:strRef>
              <c:f>Sheet1!$D$9</c:f>
              <c:strCache>
                <c:ptCount val="1"/>
                <c:pt idx="0">
                  <c:v>Reporting status (%)</c:v>
                </c:pt>
              </c:strCache>
            </c:strRef>
          </c:tx>
          <c:spPr>
            <a:ln w="28575" cap="rnd">
              <a:solidFill>
                <a:srgbClr val="FF0000"/>
              </a:solidFill>
              <a:round/>
            </a:ln>
            <a:effectLst/>
          </c:spPr>
          <c:marker>
            <c:symbol val="none"/>
          </c:marker>
          <c:dLbls>
            <c:dLbl>
              <c:idx val="1"/>
              <c:layout>
                <c:manualLayout>
                  <c:x val="-4.764740917212627E-3"/>
                  <c:y val="-0.114832535885167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5-4472-A7CA-884C48D0FC21}"/>
                </c:ext>
              </c:extLst>
            </c:dLbl>
            <c:dLbl>
              <c:idx val="2"/>
              <c:layout>
                <c:manualLayout>
                  <c:x val="-1.191185229303161E-2"/>
                  <c:y val="-9.5693779904306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15-4472-A7CA-884C48D0FC21}"/>
                </c:ext>
              </c:extLst>
            </c:dLbl>
            <c:dLbl>
              <c:idx val="4"/>
              <c:layout>
                <c:manualLayout>
                  <c:x val="-8.7352574377838183E-17"/>
                  <c:y val="-7.6555023923444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5-4472-A7CA-884C48D0FC2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Sheet1!$A$10:$A$16</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Sheet1!$D$10:$D$16</c:f>
              <c:numCache>
                <c:formatCode>0</c:formatCode>
                <c:ptCount val="7"/>
                <c:pt idx="0" formatCode="General">
                  <c:v>60</c:v>
                </c:pt>
                <c:pt idx="1">
                  <c:v>22.222222222222221</c:v>
                </c:pt>
                <c:pt idx="2">
                  <c:v>66.666666666666657</c:v>
                </c:pt>
                <c:pt idx="3">
                  <c:v>41.666666666666671</c:v>
                </c:pt>
                <c:pt idx="4">
                  <c:v>72.222222222222214</c:v>
                </c:pt>
                <c:pt idx="5">
                  <c:v>85.714285714285708</c:v>
                </c:pt>
                <c:pt idx="6">
                  <c:v>50</c:v>
                </c:pt>
              </c:numCache>
            </c:numRef>
          </c:val>
          <c:smooth val="0"/>
          <c:extLst>
            <c:ext xmlns:c16="http://schemas.microsoft.com/office/drawing/2014/chart" uri="{C3380CC4-5D6E-409C-BE32-E72D297353CC}">
              <c16:uniqueId val="{00000005-7C15-4472-A7CA-884C48D0FC21}"/>
            </c:ext>
          </c:extLst>
        </c:ser>
        <c:dLbls>
          <c:showLegendKey val="0"/>
          <c:showVal val="1"/>
          <c:showCatName val="0"/>
          <c:showSerName val="0"/>
          <c:showPercent val="0"/>
          <c:showBubbleSize val="0"/>
        </c:dLbls>
        <c:marker val="1"/>
        <c:smooth val="0"/>
        <c:axId val="1493118991"/>
        <c:axId val="1493120655"/>
      </c:lineChart>
      <c:catAx>
        <c:axId val="148112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81119631"/>
        <c:crosses val="autoZero"/>
        <c:auto val="1"/>
        <c:lblAlgn val="ctr"/>
        <c:lblOffset val="100"/>
        <c:noMultiLvlLbl val="0"/>
      </c:catAx>
      <c:valAx>
        <c:axId val="14811196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81122543"/>
        <c:crosses val="autoZero"/>
        <c:crossBetween val="between"/>
      </c:valAx>
      <c:valAx>
        <c:axId val="149312065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93118991"/>
        <c:crosses val="max"/>
        <c:crossBetween val="between"/>
      </c:valAx>
      <c:catAx>
        <c:axId val="1493118991"/>
        <c:scaling>
          <c:orientation val="minMax"/>
        </c:scaling>
        <c:delete val="1"/>
        <c:axPos val="b"/>
        <c:numFmt formatCode="General" sourceLinked="1"/>
        <c:majorTickMark val="out"/>
        <c:minorTickMark val="none"/>
        <c:tickLblPos val="nextTo"/>
        <c:crossAx val="1493120655"/>
        <c:crosses val="autoZero"/>
        <c:auto val="1"/>
        <c:lblAlgn val="ctr"/>
        <c:lblOffset val="100"/>
        <c:noMultiLvlLbl val="0"/>
      </c:catAx>
      <c:spPr>
        <a:noFill/>
        <a:ln>
          <a:noFill/>
        </a:ln>
        <a:effectLst/>
      </c:spPr>
    </c:plotArea>
    <c:legend>
      <c:legendPos val="b"/>
      <c:layout>
        <c:manualLayout>
          <c:xMode val="edge"/>
          <c:yMode val="edge"/>
          <c:x val="0"/>
          <c:y val="0.85805271948661921"/>
          <c:w val="0.99965681441155163"/>
          <c:h val="0.1419472805133807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8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6765266686246811E-2"/>
          <c:y val="6.7588325652841785E-2"/>
          <c:w val="0.87567017710708006"/>
          <c:h val="0.59271702203099585"/>
        </c:manualLayout>
      </c:layout>
      <c:barChart>
        <c:barDir val="col"/>
        <c:grouping val="clustered"/>
        <c:varyColors val="0"/>
        <c:ser>
          <c:idx val="0"/>
          <c:order val="0"/>
          <c:tx>
            <c:strRef>
              <c:f>Sheet1!$B$18</c:f>
              <c:strCache>
                <c:ptCount val="1"/>
                <c:pt idx="0">
                  <c:v>MPDSR districts in FY 2078-79</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Sheet1!$A$19:$A$25</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Sheet1!$B$19:$B$25</c:f>
              <c:numCache>
                <c:formatCode>General</c:formatCode>
                <c:ptCount val="7"/>
                <c:pt idx="0">
                  <c:v>5</c:v>
                </c:pt>
                <c:pt idx="1">
                  <c:v>1</c:v>
                </c:pt>
                <c:pt idx="2">
                  <c:v>1</c:v>
                </c:pt>
                <c:pt idx="3">
                  <c:v>2</c:v>
                </c:pt>
                <c:pt idx="4">
                  <c:v>8</c:v>
                </c:pt>
                <c:pt idx="5">
                  <c:v>4</c:v>
                </c:pt>
                <c:pt idx="6">
                  <c:v>3</c:v>
                </c:pt>
              </c:numCache>
            </c:numRef>
          </c:val>
          <c:extLst>
            <c:ext xmlns:c16="http://schemas.microsoft.com/office/drawing/2014/chart" uri="{C3380CC4-5D6E-409C-BE32-E72D297353CC}">
              <c16:uniqueId val="{00000000-FC3E-4374-8732-9146778846F1}"/>
            </c:ext>
          </c:extLst>
        </c:ser>
        <c:ser>
          <c:idx val="1"/>
          <c:order val="1"/>
          <c:tx>
            <c:strRef>
              <c:f>Sheet1!$C$18</c:f>
              <c:strCache>
                <c:ptCount val="1"/>
                <c:pt idx="0">
                  <c:v>Districts reporting Maternal Deaths</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Sheet1!$A$19:$A$25</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Sheet1!$C$19:$C$25</c:f>
              <c:numCache>
                <c:formatCode>General</c:formatCode>
                <c:ptCount val="7"/>
                <c:pt idx="0">
                  <c:v>3</c:v>
                </c:pt>
                <c:pt idx="1">
                  <c:v>1</c:v>
                </c:pt>
                <c:pt idx="2">
                  <c:v>0</c:v>
                </c:pt>
                <c:pt idx="3">
                  <c:v>1</c:v>
                </c:pt>
                <c:pt idx="4">
                  <c:v>5</c:v>
                </c:pt>
                <c:pt idx="5">
                  <c:v>2</c:v>
                </c:pt>
                <c:pt idx="6">
                  <c:v>3</c:v>
                </c:pt>
              </c:numCache>
            </c:numRef>
          </c:val>
          <c:extLst>
            <c:ext xmlns:c16="http://schemas.microsoft.com/office/drawing/2014/chart" uri="{C3380CC4-5D6E-409C-BE32-E72D297353CC}">
              <c16:uniqueId val="{00000001-FC3E-4374-8732-9146778846F1}"/>
            </c:ext>
          </c:extLst>
        </c:ser>
        <c:dLbls>
          <c:showLegendKey val="0"/>
          <c:showVal val="1"/>
          <c:showCatName val="0"/>
          <c:showSerName val="0"/>
          <c:showPercent val="0"/>
          <c:showBubbleSize val="0"/>
        </c:dLbls>
        <c:gapWidth val="219"/>
        <c:overlap val="-27"/>
        <c:axId val="1529560031"/>
        <c:axId val="1529556703"/>
      </c:barChart>
      <c:lineChart>
        <c:grouping val="standard"/>
        <c:varyColors val="0"/>
        <c:ser>
          <c:idx val="2"/>
          <c:order val="2"/>
          <c:tx>
            <c:strRef>
              <c:f>Sheet1!$D$18</c:f>
              <c:strCache>
                <c:ptCount val="1"/>
                <c:pt idx="0">
                  <c:v>Reporting status (%)</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Sheet1!$A$19:$A$25</c:f>
              <c:strCache>
                <c:ptCount val="7"/>
                <c:pt idx="0">
                  <c:v>Koshi Province</c:v>
                </c:pt>
                <c:pt idx="1">
                  <c:v>Madhesh Province</c:v>
                </c:pt>
                <c:pt idx="2">
                  <c:v>Bagmati Province</c:v>
                </c:pt>
                <c:pt idx="3">
                  <c:v>Gandaki province</c:v>
                </c:pt>
                <c:pt idx="4">
                  <c:v>Lumbini Province</c:v>
                </c:pt>
                <c:pt idx="5">
                  <c:v>Karnali Province</c:v>
                </c:pt>
                <c:pt idx="6">
                  <c:v>Sudurpaschim Province</c:v>
                </c:pt>
              </c:strCache>
            </c:strRef>
          </c:cat>
          <c:val>
            <c:numRef>
              <c:f>Sheet1!$D$19:$D$25</c:f>
              <c:numCache>
                <c:formatCode>0</c:formatCode>
                <c:ptCount val="7"/>
                <c:pt idx="0" formatCode="General">
                  <c:v>60</c:v>
                </c:pt>
                <c:pt idx="1">
                  <c:v>100</c:v>
                </c:pt>
                <c:pt idx="2">
                  <c:v>0</c:v>
                </c:pt>
                <c:pt idx="3">
                  <c:v>50</c:v>
                </c:pt>
                <c:pt idx="4">
                  <c:v>62.5</c:v>
                </c:pt>
                <c:pt idx="5">
                  <c:v>50</c:v>
                </c:pt>
                <c:pt idx="6">
                  <c:v>100</c:v>
                </c:pt>
              </c:numCache>
            </c:numRef>
          </c:val>
          <c:smooth val="0"/>
          <c:extLst>
            <c:ext xmlns:c16="http://schemas.microsoft.com/office/drawing/2014/chart" uri="{C3380CC4-5D6E-409C-BE32-E72D297353CC}">
              <c16:uniqueId val="{00000002-FC3E-4374-8732-9146778846F1}"/>
            </c:ext>
          </c:extLst>
        </c:ser>
        <c:dLbls>
          <c:showLegendKey val="0"/>
          <c:showVal val="1"/>
          <c:showCatName val="0"/>
          <c:showSerName val="0"/>
          <c:showPercent val="0"/>
          <c:showBubbleSize val="0"/>
        </c:dLbls>
        <c:marker val="1"/>
        <c:smooth val="0"/>
        <c:axId val="1380981999"/>
        <c:axId val="1380982415"/>
      </c:lineChart>
      <c:catAx>
        <c:axId val="152956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29556703"/>
        <c:crosses val="autoZero"/>
        <c:auto val="1"/>
        <c:lblAlgn val="ctr"/>
        <c:lblOffset val="100"/>
        <c:noMultiLvlLbl val="0"/>
      </c:catAx>
      <c:valAx>
        <c:axId val="15295567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29560031"/>
        <c:crosses val="autoZero"/>
        <c:crossBetween val="between"/>
      </c:valAx>
      <c:valAx>
        <c:axId val="13809824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380981999"/>
        <c:crosses val="max"/>
        <c:crossBetween val="between"/>
      </c:valAx>
      <c:catAx>
        <c:axId val="1380981999"/>
        <c:scaling>
          <c:orientation val="minMax"/>
        </c:scaling>
        <c:delete val="1"/>
        <c:axPos val="b"/>
        <c:numFmt formatCode="General" sourceLinked="1"/>
        <c:majorTickMark val="out"/>
        <c:minorTickMark val="none"/>
        <c:tickLblPos val="nextTo"/>
        <c:crossAx val="1380982415"/>
        <c:crosses val="autoZero"/>
        <c:auto val="1"/>
        <c:lblAlgn val="ctr"/>
        <c:lblOffset val="100"/>
        <c:noMultiLvlLbl val="0"/>
      </c:catAx>
      <c:spPr>
        <a:noFill/>
        <a:ln>
          <a:noFill/>
        </a:ln>
        <a:effectLst/>
      </c:spPr>
    </c:plotArea>
    <c:legend>
      <c:legendPos val="b"/>
      <c:layout>
        <c:manualLayout>
          <c:xMode val="edge"/>
          <c:yMode val="edge"/>
          <c:x val="1.6093015016106977E-3"/>
          <c:y val="0.85617011217928585"/>
          <c:w val="0.99839069849838935"/>
          <c:h val="0.1438298878207143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8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Koshi</c:v>
                </c:pt>
                <c:pt idx="1">
                  <c:v>Madhesh</c:v>
                </c:pt>
                <c:pt idx="2">
                  <c:v>Bagmati</c:v>
                </c:pt>
                <c:pt idx="3">
                  <c:v>Gandaki</c:v>
                </c:pt>
                <c:pt idx="4">
                  <c:v>Lumbini</c:v>
                </c:pt>
                <c:pt idx="5">
                  <c:v>Karnali</c:v>
                </c:pt>
                <c:pt idx="6">
                  <c:v>Sudurpaschim</c:v>
                </c:pt>
              </c:strCache>
            </c:strRef>
          </c:cat>
          <c:val>
            <c:numRef>
              <c:f>Sheet1!$B$2:$B$8</c:f>
              <c:numCache>
                <c:formatCode>0%</c:formatCode>
                <c:ptCount val="7"/>
                <c:pt idx="0">
                  <c:v>0.24</c:v>
                </c:pt>
                <c:pt idx="1">
                  <c:v>0.02</c:v>
                </c:pt>
                <c:pt idx="2">
                  <c:v>0.17</c:v>
                </c:pt>
                <c:pt idx="3">
                  <c:v>0.08</c:v>
                </c:pt>
                <c:pt idx="4">
                  <c:v>0.31</c:v>
                </c:pt>
                <c:pt idx="5">
                  <c:v>0.08</c:v>
                </c:pt>
                <c:pt idx="6">
                  <c:v>0.1</c:v>
                </c:pt>
              </c:numCache>
            </c:numRef>
          </c:val>
          <c:extLst>
            <c:ext xmlns:c16="http://schemas.microsoft.com/office/drawing/2014/chart" uri="{C3380CC4-5D6E-409C-BE32-E72D297353CC}">
              <c16:uniqueId val="{00000000-6728-48E4-BF2A-56AE4367163D}"/>
            </c:ext>
          </c:extLst>
        </c:ser>
        <c:dLbls>
          <c:dLblPos val="outEnd"/>
          <c:showLegendKey val="0"/>
          <c:showVal val="1"/>
          <c:showCatName val="0"/>
          <c:showSerName val="0"/>
          <c:showPercent val="0"/>
          <c:showBubbleSize val="0"/>
        </c:dLbls>
        <c:gapWidth val="219"/>
        <c:overlap val="-27"/>
        <c:axId val="503332912"/>
        <c:axId val="1566335104"/>
      </c:barChart>
      <c:catAx>
        <c:axId val="50333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566335104"/>
        <c:crosses val="autoZero"/>
        <c:auto val="1"/>
        <c:lblAlgn val="ctr"/>
        <c:lblOffset val="100"/>
        <c:noMultiLvlLbl val="0"/>
      </c:catAx>
      <c:valAx>
        <c:axId val="15663351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0333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8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2078/79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15-19 yrs</c:v>
                </c:pt>
                <c:pt idx="1">
                  <c:v>20-24 yrs</c:v>
                </c:pt>
                <c:pt idx="2">
                  <c:v>25-29 yrs</c:v>
                </c:pt>
                <c:pt idx="3">
                  <c:v>30-34 yrs</c:v>
                </c:pt>
                <c:pt idx="4">
                  <c:v>35-39 yrs</c:v>
                </c:pt>
                <c:pt idx="5">
                  <c:v>40-44 yrs</c:v>
                </c:pt>
              </c:strCache>
            </c:strRef>
          </c:cat>
          <c:val>
            <c:numRef>
              <c:f>Sheet1!$B$2:$B$7</c:f>
              <c:numCache>
                <c:formatCode>0%</c:formatCode>
                <c:ptCount val="6"/>
                <c:pt idx="0">
                  <c:v>0.1</c:v>
                </c:pt>
                <c:pt idx="1">
                  <c:v>0.33</c:v>
                </c:pt>
                <c:pt idx="2">
                  <c:v>0.26</c:v>
                </c:pt>
                <c:pt idx="3">
                  <c:v>0.18</c:v>
                </c:pt>
                <c:pt idx="4">
                  <c:v>7.0000000000000007E-2</c:v>
                </c:pt>
                <c:pt idx="5">
                  <c:v>0.06</c:v>
                </c:pt>
              </c:numCache>
            </c:numRef>
          </c:val>
          <c:extLst>
            <c:ext xmlns:c16="http://schemas.microsoft.com/office/drawing/2014/chart" uri="{C3380CC4-5D6E-409C-BE32-E72D297353CC}">
              <c16:uniqueId val="{00000000-CFB1-4B2A-9113-722C5F993C30}"/>
            </c:ext>
          </c:extLst>
        </c:ser>
        <c:dLbls>
          <c:dLblPos val="outEnd"/>
          <c:showLegendKey val="0"/>
          <c:showVal val="1"/>
          <c:showCatName val="0"/>
          <c:showSerName val="0"/>
          <c:showPercent val="0"/>
          <c:showBubbleSize val="0"/>
        </c:dLbls>
        <c:gapWidth val="219"/>
        <c:overlap val="-27"/>
        <c:axId val="547562927"/>
        <c:axId val="547574159"/>
      </c:barChart>
      <c:catAx>
        <c:axId val="54756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7574159"/>
        <c:crosses val="autoZero"/>
        <c:auto val="1"/>
        <c:lblAlgn val="ctr"/>
        <c:lblOffset val="100"/>
        <c:noMultiLvlLbl val="0"/>
      </c:catAx>
      <c:valAx>
        <c:axId val="54757415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7562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2078/79 (%)</c:v>
                </c:pt>
              </c:strCache>
            </c:strRef>
          </c:tx>
          <c:spPr>
            <a:solidFill>
              <a:schemeClr val="dk1">
                <a:tint val="88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Janajati</c:v>
                </c:pt>
                <c:pt idx="1">
                  <c:v>Brahmin/Chhetri</c:v>
                </c:pt>
                <c:pt idx="2">
                  <c:v>Terai Madhesi</c:v>
                </c:pt>
                <c:pt idx="3">
                  <c:v>Dalit</c:v>
                </c:pt>
                <c:pt idx="4">
                  <c:v>Muslim</c:v>
                </c:pt>
                <c:pt idx="5">
                  <c:v>Others</c:v>
                </c:pt>
                <c:pt idx="6">
                  <c:v>Don't know</c:v>
                </c:pt>
              </c:strCache>
            </c:strRef>
          </c:cat>
          <c:val>
            <c:numRef>
              <c:f>Sheet1!$B$2:$B$8</c:f>
              <c:numCache>
                <c:formatCode>0%</c:formatCode>
                <c:ptCount val="7"/>
                <c:pt idx="0">
                  <c:v>0.33</c:v>
                </c:pt>
                <c:pt idx="1">
                  <c:v>0.24</c:v>
                </c:pt>
                <c:pt idx="2">
                  <c:v>0.18</c:v>
                </c:pt>
                <c:pt idx="3">
                  <c:v>0.2</c:v>
                </c:pt>
                <c:pt idx="4">
                  <c:v>0.03</c:v>
                </c:pt>
                <c:pt idx="5">
                  <c:v>0.01</c:v>
                </c:pt>
                <c:pt idx="6">
                  <c:v>0.01</c:v>
                </c:pt>
              </c:numCache>
            </c:numRef>
          </c:val>
          <c:extLst>
            <c:ext xmlns:c16="http://schemas.microsoft.com/office/drawing/2014/chart" uri="{C3380CC4-5D6E-409C-BE32-E72D297353CC}">
              <c16:uniqueId val="{00000000-01C9-4D90-BB43-A6E55C4790D0}"/>
            </c:ext>
          </c:extLst>
        </c:ser>
        <c:dLbls>
          <c:dLblPos val="outEnd"/>
          <c:showLegendKey val="0"/>
          <c:showVal val="1"/>
          <c:showCatName val="0"/>
          <c:showSerName val="0"/>
          <c:showPercent val="0"/>
          <c:showBubbleSize val="0"/>
        </c:dLbls>
        <c:gapWidth val="219"/>
        <c:overlap val="-27"/>
        <c:axId val="813201615"/>
        <c:axId val="813213263"/>
      </c:barChart>
      <c:catAx>
        <c:axId val="81320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3213263"/>
        <c:crosses val="autoZero"/>
        <c:auto val="1"/>
        <c:lblAlgn val="ctr"/>
        <c:lblOffset val="100"/>
        <c:noMultiLvlLbl val="0"/>
      </c:catAx>
      <c:valAx>
        <c:axId val="81321326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13201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2078/79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Medical College</c:v>
                </c:pt>
                <c:pt idx="1">
                  <c:v>Govt. Referral Hospitals</c:v>
                </c:pt>
                <c:pt idx="2">
                  <c:v>Govt. CEONC Hospitals</c:v>
                </c:pt>
                <c:pt idx="3">
                  <c:v>Home</c:v>
                </c:pt>
                <c:pt idx="4">
                  <c:v>Pvt/Mission/NGO</c:v>
                </c:pt>
                <c:pt idx="5">
                  <c:v>HP/PHCC/BC</c:v>
                </c:pt>
                <c:pt idx="6">
                  <c:v>Delivered on the way to HF</c:v>
                </c:pt>
              </c:strCache>
            </c:strRef>
          </c:cat>
          <c:val>
            <c:numRef>
              <c:f>Sheet1!$B$2:$B$8</c:f>
              <c:numCache>
                <c:formatCode>0%</c:formatCode>
                <c:ptCount val="7"/>
                <c:pt idx="0">
                  <c:v>0.41</c:v>
                </c:pt>
                <c:pt idx="1">
                  <c:v>0.21</c:v>
                </c:pt>
                <c:pt idx="2">
                  <c:v>0.19</c:v>
                </c:pt>
                <c:pt idx="3">
                  <c:v>7.0000000000000007E-2</c:v>
                </c:pt>
                <c:pt idx="4">
                  <c:v>7.0000000000000007E-2</c:v>
                </c:pt>
                <c:pt idx="5">
                  <c:v>0.04</c:v>
                </c:pt>
                <c:pt idx="6">
                  <c:v>0.01</c:v>
                </c:pt>
              </c:numCache>
            </c:numRef>
          </c:val>
          <c:extLst>
            <c:ext xmlns:c16="http://schemas.microsoft.com/office/drawing/2014/chart" uri="{C3380CC4-5D6E-409C-BE32-E72D297353CC}">
              <c16:uniqueId val="{00000000-6E67-4A08-9F9B-14BC00F40A02}"/>
            </c:ext>
          </c:extLst>
        </c:ser>
        <c:dLbls>
          <c:dLblPos val="outEnd"/>
          <c:showLegendKey val="0"/>
          <c:showVal val="1"/>
          <c:showCatName val="0"/>
          <c:showSerName val="0"/>
          <c:showPercent val="0"/>
          <c:showBubbleSize val="0"/>
        </c:dLbls>
        <c:gapWidth val="219"/>
        <c:overlap val="-27"/>
        <c:axId val="573750927"/>
        <c:axId val="573753423"/>
      </c:barChart>
      <c:catAx>
        <c:axId val="57375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73753423"/>
        <c:crosses val="autoZero"/>
        <c:auto val="1"/>
        <c:lblAlgn val="ctr"/>
        <c:lblOffset val="100"/>
        <c:noMultiLvlLbl val="0"/>
      </c:catAx>
      <c:valAx>
        <c:axId val="57375342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573750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5285433070866E-2"/>
          <c:y val="5.0999962352389995E-2"/>
          <c:w val="0.65560716043307088"/>
          <c:h val="0.89162508000117124"/>
        </c:manualLayout>
      </c:layout>
      <c:pieChart>
        <c:varyColors val="1"/>
        <c:ser>
          <c:idx val="0"/>
          <c:order val="0"/>
          <c:tx>
            <c:strRef>
              <c:f>Sheet1!$B$1</c:f>
              <c:strCache>
                <c:ptCount val="1"/>
                <c:pt idx="0">
                  <c:v>2078/79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7D-4364-AD66-6DA63A36D7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7D-4364-AD66-6DA63A36D7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7D-4364-AD66-6DA63A36D7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7D-4364-AD66-6DA63A36D79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Antepartum period</c:v>
                </c:pt>
                <c:pt idx="1">
                  <c:v>Intrapartum period</c:v>
                </c:pt>
                <c:pt idx="2">
                  <c:v>PP upto 48 hrs after delivery</c:v>
                </c:pt>
                <c:pt idx="3">
                  <c:v>PP after 48 hrs of delivery</c:v>
                </c:pt>
              </c:strCache>
            </c:strRef>
          </c:cat>
          <c:val>
            <c:numRef>
              <c:f>Sheet1!$B$2:$B$5</c:f>
              <c:numCache>
                <c:formatCode>0%</c:formatCode>
                <c:ptCount val="4"/>
                <c:pt idx="0">
                  <c:v>0.34</c:v>
                </c:pt>
                <c:pt idx="1">
                  <c:v>0.05</c:v>
                </c:pt>
                <c:pt idx="2">
                  <c:v>0.3</c:v>
                </c:pt>
                <c:pt idx="3">
                  <c:v>0.31</c:v>
                </c:pt>
              </c:numCache>
            </c:numRef>
          </c:val>
          <c:extLst>
            <c:ext xmlns:c16="http://schemas.microsoft.com/office/drawing/2014/chart" uri="{C3380CC4-5D6E-409C-BE32-E72D297353CC}">
              <c16:uniqueId val="{00000000-E3A2-4F17-9024-E9CD77A100F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79712137514882E-2"/>
          <c:y val="4.1070481121406328E-2"/>
          <c:w val="0.92780985458117671"/>
          <c:h val="0.42334840425788139"/>
        </c:manualLayout>
      </c:layout>
      <c:barChart>
        <c:barDir val="col"/>
        <c:grouping val="clustered"/>
        <c:varyColors val="0"/>
        <c:ser>
          <c:idx val="0"/>
          <c:order val="0"/>
          <c:tx>
            <c:strRef>
              <c:f>Sheet1!$B$1</c:f>
              <c:strCache>
                <c:ptCount val="1"/>
                <c:pt idx="0">
                  <c:v>2078/79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Medical College</c:v>
                </c:pt>
                <c:pt idx="1">
                  <c:v>Govt. CEONC Hospitals</c:v>
                </c:pt>
                <c:pt idx="2">
                  <c:v>Home</c:v>
                </c:pt>
                <c:pt idx="3">
                  <c:v>Pvt/Mission/NGO</c:v>
                </c:pt>
                <c:pt idx="4">
                  <c:v>HP/PHCC/BC</c:v>
                </c:pt>
                <c:pt idx="5">
                  <c:v>Died on the way from 1 HF to another</c:v>
                </c:pt>
                <c:pt idx="6">
                  <c:v>Died on the way from Home to HF</c:v>
                </c:pt>
                <c:pt idx="7">
                  <c:v>Died on the way from HF to home</c:v>
                </c:pt>
              </c:strCache>
            </c:strRef>
          </c:cat>
          <c:val>
            <c:numRef>
              <c:f>Sheet1!$B$2:$B$9</c:f>
              <c:numCache>
                <c:formatCode>0%</c:formatCode>
                <c:ptCount val="8"/>
                <c:pt idx="0">
                  <c:v>0.51</c:v>
                </c:pt>
                <c:pt idx="1">
                  <c:v>0.33</c:v>
                </c:pt>
                <c:pt idx="2">
                  <c:v>0.06</c:v>
                </c:pt>
                <c:pt idx="3">
                  <c:v>0.03</c:v>
                </c:pt>
                <c:pt idx="4" formatCode="0.0%">
                  <c:v>5.0000000000000001E-3</c:v>
                </c:pt>
                <c:pt idx="5">
                  <c:v>0.03</c:v>
                </c:pt>
                <c:pt idx="6">
                  <c:v>0.03</c:v>
                </c:pt>
                <c:pt idx="7" formatCode="0.0%">
                  <c:v>5.0000000000000001E-3</c:v>
                </c:pt>
              </c:numCache>
            </c:numRef>
          </c:val>
          <c:extLst>
            <c:ext xmlns:c16="http://schemas.microsoft.com/office/drawing/2014/chart" uri="{C3380CC4-5D6E-409C-BE32-E72D297353CC}">
              <c16:uniqueId val="{00000000-110F-48A7-B619-7772F250F6D2}"/>
            </c:ext>
          </c:extLst>
        </c:ser>
        <c:dLbls>
          <c:dLblPos val="outEnd"/>
          <c:showLegendKey val="0"/>
          <c:showVal val="1"/>
          <c:showCatName val="0"/>
          <c:showSerName val="0"/>
          <c:showPercent val="0"/>
          <c:showBubbleSize val="0"/>
        </c:dLbls>
        <c:gapWidth val="219"/>
        <c:overlap val="-27"/>
        <c:axId val="825554255"/>
        <c:axId val="825552591"/>
      </c:barChart>
      <c:catAx>
        <c:axId val="82555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25552591"/>
        <c:crosses val="autoZero"/>
        <c:auto val="1"/>
        <c:lblAlgn val="ctr"/>
        <c:lblOffset val="100"/>
        <c:noMultiLvlLbl val="0"/>
      </c:catAx>
      <c:valAx>
        <c:axId val="8255525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82555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63E38-A348-B246-9248-3B1A97E74BB7}"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en-US"/>
        </a:p>
      </dgm:t>
    </dgm:pt>
    <dgm:pt modelId="{A9F7B9D6-5834-E54A-B90A-83310D0DFD11}">
      <dgm:prSet phldrT="[Text]" custT="1"/>
      <dgm:spPr/>
      <dgm:t>
        <a:bodyPr/>
        <a:lstStyle/>
        <a:p>
          <a:r>
            <a:rPr lang="en-US" sz="2200" b="1" dirty="0">
              <a:solidFill>
                <a:schemeClr val="tx1"/>
              </a:solidFill>
              <a:latin typeface="Kokila" panose="020B0604020202020204" pitchFamily="34" charset="0"/>
              <a:cs typeface="Kokila" panose="020B0604020202020204" pitchFamily="34" charset="0"/>
            </a:rPr>
            <a:t>1. Identify cases &amp; notify</a:t>
          </a:r>
        </a:p>
      </dgm:t>
    </dgm:pt>
    <dgm:pt modelId="{85052003-9866-1D44-ABAD-C247D2811AF5}" type="parTrans" cxnId="{0B1E8E4E-4725-3548-A7E2-2100248645E0}">
      <dgm:prSet/>
      <dgm:spPr/>
      <dgm:t>
        <a:bodyPr/>
        <a:lstStyle/>
        <a:p>
          <a:endParaRPr lang="en-US" sz="2200" b="1"/>
        </a:p>
      </dgm:t>
    </dgm:pt>
    <dgm:pt modelId="{4A163D0E-6BE9-5442-B7AD-B88E5B278503}" type="sibTrans" cxnId="{0B1E8E4E-4725-3548-A7E2-2100248645E0}">
      <dgm:prSet custT="1"/>
      <dgm:spPr/>
      <dgm:t>
        <a:bodyPr/>
        <a:lstStyle/>
        <a:p>
          <a:endParaRPr lang="en-US" sz="2200" b="1"/>
        </a:p>
      </dgm:t>
    </dgm:pt>
    <dgm:pt modelId="{6ABB72EF-2FF8-3E4B-AFF5-94C7404E26B5}">
      <dgm:prSet phldrT="[Text]" custT="1"/>
      <dgm:spPr/>
      <dgm:t>
        <a:bodyPr/>
        <a:lstStyle/>
        <a:p>
          <a:r>
            <a:rPr lang="en-US" sz="2200" b="1" dirty="0">
              <a:solidFill>
                <a:srgbClr val="000000"/>
              </a:solidFill>
              <a:latin typeface="Kokila" panose="020B0604020202020204" pitchFamily="34" charset="0"/>
              <a:cs typeface="Kokila" panose="020B0604020202020204" pitchFamily="34" charset="0"/>
            </a:rPr>
            <a:t>2. Collect Information</a:t>
          </a:r>
        </a:p>
      </dgm:t>
    </dgm:pt>
    <dgm:pt modelId="{C50131F2-CB8B-DC4E-95AB-5DE9A39927E8}" type="parTrans" cxnId="{B7A2FBD5-C5AB-6446-8B1E-59D520DEFD24}">
      <dgm:prSet/>
      <dgm:spPr/>
      <dgm:t>
        <a:bodyPr/>
        <a:lstStyle/>
        <a:p>
          <a:endParaRPr lang="en-US" sz="2200" b="1"/>
        </a:p>
      </dgm:t>
    </dgm:pt>
    <dgm:pt modelId="{934A4B64-BE6B-0440-AB8A-7333E88011CE}" type="sibTrans" cxnId="{B7A2FBD5-C5AB-6446-8B1E-59D520DEFD24}">
      <dgm:prSet custT="1"/>
      <dgm:spPr/>
      <dgm:t>
        <a:bodyPr/>
        <a:lstStyle/>
        <a:p>
          <a:endParaRPr lang="en-US" sz="2200" b="1"/>
        </a:p>
      </dgm:t>
    </dgm:pt>
    <dgm:pt modelId="{84EF1B15-0C3E-E545-BF50-B3184B8702D5}">
      <dgm:prSet phldrT="[Text]" custT="1"/>
      <dgm:spPr/>
      <dgm:t>
        <a:bodyPr/>
        <a:lstStyle/>
        <a:p>
          <a:r>
            <a:rPr lang="en-US" sz="2200" b="1" dirty="0">
              <a:solidFill>
                <a:srgbClr val="000000"/>
              </a:solidFill>
              <a:latin typeface="Kokila" panose="020B0604020202020204" pitchFamily="34" charset="0"/>
              <a:cs typeface="Kokila" panose="020B0604020202020204" pitchFamily="34" charset="0"/>
            </a:rPr>
            <a:t>4. Recommend solution</a:t>
          </a:r>
        </a:p>
      </dgm:t>
    </dgm:pt>
    <dgm:pt modelId="{CEB18818-747D-EE43-B1EF-5E8E5C2C2F8F}" type="parTrans" cxnId="{B5380271-684E-5F40-9742-43E904EC9B9C}">
      <dgm:prSet/>
      <dgm:spPr/>
      <dgm:t>
        <a:bodyPr/>
        <a:lstStyle/>
        <a:p>
          <a:endParaRPr lang="en-US" sz="2200" b="1"/>
        </a:p>
      </dgm:t>
    </dgm:pt>
    <dgm:pt modelId="{D72A2576-571E-1E48-908A-03BCBAD71956}" type="sibTrans" cxnId="{B5380271-684E-5F40-9742-43E904EC9B9C}">
      <dgm:prSet custT="1"/>
      <dgm:spPr/>
      <dgm:t>
        <a:bodyPr/>
        <a:lstStyle/>
        <a:p>
          <a:endParaRPr lang="en-US" sz="2200" b="1"/>
        </a:p>
      </dgm:t>
    </dgm:pt>
    <dgm:pt modelId="{9F98516B-9268-B544-B837-B95B06B75B0D}">
      <dgm:prSet phldrT="[Text]" custT="1"/>
      <dgm:spPr/>
      <dgm:t>
        <a:bodyPr/>
        <a:lstStyle/>
        <a:p>
          <a:r>
            <a:rPr lang="en-US" sz="2200" b="1" dirty="0">
              <a:solidFill>
                <a:srgbClr val="000000"/>
              </a:solidFill>
              <a:latin typeface="Kokila" panose="020B0604020202020204" pitchFamily="34" charset="0"/>
              <a:cs typeface="Kokila" panose="020B0604020202020204" pitchFamily="34" charset="0"/>
            </a:rPr>
            <a:t>5. Implement solution</a:t>
          </a:r>
        </a:p>
      </dgm:t>
    </dgm:pt>
    <dgm:pt modelId="{B804D374-2583-7345-9FDA-D27CF88B21CF}" type="parTrans" cxnId="{A28C91D4-5673-D442-9196-F7749026AEA6}">
      <dgm:prSet/>
      <dgm:spPr/>
      <dgm:t>
        <a:bodyPr/>
        <a:lstStyle/>
        <a:p>
          <a:endParaRPr lang="en-US" sz="2200" b="1"/>
        </a:p>
      </dgm:t>
    </dgm:pt>
    <dgm:pt modelId="{09D2BE61-CC06-5342-8492-5CBDC9ACD764}" type="sibTrans" cxnId="{A28C91D4-5673-D442-9196-F7749026AEA6}">
      <dgm:prSet custT="1"/>
      <dgm:spPr/>
      <dgm:t>
        <a:bodyPr/>
        <a:lstStyle/>
        <a:p>
          <a:endParaRPr lang="en-US" sz="2200" b="1"/>
        </a:p>
      </dgm:t>
    </dgm:pt>
    <dgm:pt modelId="{0FB1CC51-B814-8C4D-990F-3300C3F9AEFB}">
      <dgm:prSet phldrT="[Text]" custT="1"/>
      <dgm:spPr/>
      <dgm:t>
        <a:bodyPr/>
        <a:lstStyle/>
        <a:p>
          <a:r>
            <a:rPr lang="en-US" sz="2200" b="1" dirty="0">
              <a:solidFill>
                <a:srgbClr val="000000"/>
              </a:solidFill>
              <a:latin typeface="Kokila" panose="020B0604020202020204" pitchFamily="34" charset="0"/>
              <a:cs typeface="Kokila" panose="020B0604020202020204" pitchFamily="34" charset="0"/>
            </a:rPr>
            <a:t>6. Monitor, Evaluate &amp; Refine</a:t>
          </a:r>
        </a:p>
      </dgm:t>
    </dgm:pt>
    <dgm:pt modelId="{EFF13C99-E09F-F54C-9B13-7EAACAC9E674}" type="parTrans" cxnId="{C60B3A23-3912-5440-A83C-97272DF19E3F}">
      <dgm:prSet/>
      <dgm:spPr/>
      <dgm:t>
        <a:bodyPr/>
        <a:lstStyle/>
        <a:p>
          <a:endParaRPr lang="en-US" sz="2200" b="1"/>
        </a:p>
      </dgm:t>
    </dgm:pt>
    <dgm:pt modelId="{8E382B3B-50A0-A84A-9151-590E2FE4B012}" type="sibTrans" cxnId="{C60B3A23-3912-5440-A83C-97272DF19E3F}">
      <dgm:prSet custT="1"/>
      <dgm:spPr/>
      <dgm:t>
        <a:bodyPr/>
        <a:lstStyle/>
        <a:p>
          <a:endParaRPr lang="en-US" sz="2200" b="1"/>
        </a:p>
      </dgm:t>
    </dgm:pt>
    <dgm:pt modelId="{8770E9D3-BB0B-4EF2-9371-B25140F175D7}">
      <dgm:prSet phldrT="[Text]" custT="1"/>
      <dgm:spPr/>
      <dgm:t>
        <a:bodyPr/>
        <a:lstStyle/>
        <a:p>
          <a:r>
            <a:rPr lang="en-US" sz="2200" b="1" dirty="0">
              <a:solidFill>
                <a:srgbClr val="000000"/>
              </a:solidFill>
              <a:latin typeface="Kokila" panose="020B0604020202020204" pitchFamily="34" charset="0"/>
              <a:cs typeface="Kokila" panose="020B0604020202020204" pitchFamily="34" charset="0"/>
            </a:rPr>
            <a:t>3. Analyze information</a:t>
          </a:r>
        </a:p>
      </dgm:t>
    </dgm:pt>
    <dgm:pt modelId="{C594B98C-4B20-4653-AB55-051B750125F0}" type="parTrans" cxnId="{A10B56B9-0D15-4055-B44E-E9668D9BEAA3}">
      <dgm:prSet/>
      <dgm:spPr/>
      <dgm:t>
        <a:bodyPr/>
        <a:lstStyle/>
        <a:p>
          <a:endParaRPr lang="en-US" sz="2200" b="1"/>
        </a:p>
      </dgm:t>
    </dgm:pt>
    <dgm:pt modelId="{1E54108C-A24A-436C-8F62-A1AF7A1A6ED9}" type="sibTrans" cxnId="{A10B56B9-0D15-4055-B44E-E9668D9BEAA3}">
      <dgm:prSet custT="1"/>
      <dgm:spPr/>
      <dgm:t>
        <a:bodyPr/>
        <a:lstStyle/>
        <a:p>
          <a:endParaRPr lang="en-US" sz="2200" b="1"/>
        </a:p>
      </dgm:t>
    </dgm:pt>
    <dgm:pt modelId="{A6B1806A-2777-B44C-8C11-9054D884BA1C}" type="pres">
      <dgm:prSet presAssocID="{30363E38-A348-B246-9248-3B1A97E74BB7}" presName="cycle" presStyleCnt="0">
        <dgm:presLayoutVars>
          <dgm:dir/>
          <dgm:resizeHandles val="exact"/>
        </dgm:presLayoutVars>
      </dgm:prSet>
      <dgm:spPr/>
    </dgm:pt>
    <dgm:pt modelId="{C44AEC9E-F6C4-E445-BEC3-80D83FC8C4DF}" type="pres">
      <dgm:prSet presAssocID="{A9F7B9D6-5834-E54A-B90A-83310D0DFD11}" presName="node" presStyleLbl="node1" presStyleIdx="0" presStyleCnt="6" custScaleX="120886" custScaleY="111197" custRadScaleRad="87793" custRadScaleInc="846">
        <dgm:presLayoutVars>
          <dgm:bulletEnabled val="1"/>
        </dgm:presLayoutVars>
      </dgm:prSet>
      <dgm:spPr/>
    </dgm:pt>
    <dgm:pt modelId="{79973D6E-E035-3544-94AE-8E662723921D}" type="pres">
      <dgm:prSet presAssocID="{4A163D0E-6BE9-5442-B7AD-B88E5B278503}" presName="sibTrans" presStyleLbl="sibTrans2D1" presStyleIdx="0" presStyleCnt="6" custScaleX="199841" custScaleY="125967"/>
      <dgm:spPr/>
    </dgm:pt>
    <dgm:pt modelId="{5B99317B-DFFD-A743-8538-B2C15E091587}" type="pres">
      <dgm:prSet presAssocID="{4A163D0E-6BE9-5442-B7AD-B88E5B278503}" presName="connectorText" presStyleLbl="sibTrans2D1" presStyleIdx="0" presStyleCnt="6"/>
      <dgm:spPr/>
    </dgm:pt>
    <dgm:pt modelId="{27FD185F-1EC5-654C-9616-CF0A6974EC21}" type="pres">
      <dgm:prSet presAssocID="{6ABB72EF-2FF8-3E4B-AFF5-94C7404E26B5}" presName="node" presStyleLbl="node1" presStyleIdx="1" presStyleCnt="6" custScaleX="127559" custScaleY="117308" custRadScaleRad="110672" custRadScaleInc="4963">
        <dgm:presLayoutVars>
          <dgm:bulletEnabled val="1"/>
        </dgm:presLayoutVars>
      </dgm:prSet>
      <dgm:spPr/>
    </dgm:pt>
    <dgm:pt modelId="{321DBA33-0E42-9947-8C83-AD91CE2F638F}" type="pres">
      <dgm:prSet presAssocID="{934A4B64-BE6B-0440-AB8A-7333E88011CE}" presName="sibTrans" presStyleLbl="sibTrans2D1" presStyleIdx="1" presStyleCnt="6" custScaleX="166935" custScaleY="186498"/>
      <dgm:spPr/>
    </dgm:pt>
    <dgm:pt modelId="{B9786ECD-3CDC-F540-9660-E83EE6A6B8FD}" type="pres">
      <dgm:prSet presAssocID="{934A4B64-BE6B-0440-AB8A-7333E88011CE}" presName="connectorText" presStyleLbl="sibTrans2D1" presStyleIdx="1" presStyleCnt="6"/>
      <dgm:spPr/>
    </dgm:pt>
    <dgm:pt modelId="{B040EF18-E929-4EF7-9AEA-DF2D1DF2DA5A}" type="pres">
      <dgm:prSet presAssocID="{8770E9D3-BB0B-4EF2-9371-B25140F175D7}" presName="node" presStyleLbl="node1" presStyleIdx="2" presStyleCnt="6" custScaleX="127482" custScaleY="119984" custRadScaleRad="114500" custRadScaleInc="-3533">
        <dgm:presLayoutVars>
          <dgm:bulletEnabled val="1"/>
        </dgm:presLayoutVars>
      </dgm:prSet>
      <dgm:spPr/>
    </dgm:pt>
    <dgm:pt modelId="{C59518F3-5477-4146-B7DC-97A7BEFAA4E2}" type="pres">
      <dgm:prSet presAssocID="{1E54108C-A24A-436C-8F62-A1AF7A1A6ED9}" presName="sibTrans" presStyleLbl="sibTrans2D1" presStyleIdx="2" presStyleCnt="6" custScaleX="189189" custScaleY="162295" custLinFactNeighborX="61112" custLinFactNeighborY="96244"/>
      <dgm:spPr/>
    </dgm:pt>
    <dgm:pt modelId="{4DD4F1F1-CA3E-4A21-8D48-71A4C8C01F60}" type="pres">
      <dgm:prSet presAssocID="{1E54108C-A24A-436C-8F62-A1AF7A1A6ED9}" presName="connectorText" presStyleLbl="sibTrans2D1" presStyleIdx="2" presStyleCnt="6"/>
      <dgm:spPr/>
    </dgm:pt>
    <dgm:pt modelId="{DD46AB1F-F795-A543-872E-3114238FC73A}" type="pres">
      <dgm:prSet presAssocID="{84EF1B15-0C3E-E545-BF50-B3184B8702D5}" presName="node" presStyleLbl="node1" presStyleIdx="3" presStyleCnt="6" custScaleX="135919" custScaleY="120541" custRadScaleRad="100749" custRadScaleInc="-561">
        <dgm:presLayoutVars>
          <dgm:bulletEnabled val="1"/>
        </dgm:presLayoutVars>
      </dgm:prSet>
      <dgm:spPr/>
    </dgm:pt>
    <dgm:pt modelId="{7E836574-D1E6-AC4C-B7B5-B3EBCB0BA6D4}" type="pres">
      <dgm:prSet presAssocID="{D72A2576-571E-1E48-908A-03BCBAD71956}" presName="sibTrans" presStyleLbl="sibTrans2D1" presStyleIdx="3" presStyleCnt="6" custScaleX="233939" custScaleY="104842" custLinFactNeighborX="-59013" custLinFactNeighborY="53469"/>
      <dgm:spPr/>
    </dgm:pt>
    <dgm:pt modelId="{4AA0E13B-EA97-1F43-A924-CF9B0A742C63}" type="pres">
      <dgm:prSet presAssocID="{D72A2576-571E-1E48-908A-03BCBAD71956}" presName="connectorText" presStyleLbl="sibTrans2D1" presStyleIdx="3" presStyleCnt="6"/>
      <dgm:spPr/>
    </dgm:pt>
    <dgm:pt modelId="{20C6E04E-83EE-6146-81E9-06731756879F}" type="pres">
      <dgm:prSet presAssocID="{9F98516B-9268-B544-B837-B95B06B75B0D}" presName="node" presStyleLbl="node1" presStyleIdx="4" presStyleCnt="6" custScaleX="125702" custScaleY="110937" custRadScaleRad="116259" custRadScaleInc="3144">
        <dgm:presLayoutVars>
          <dgm:bulletEnabled val="1"/>
        </dgm:presLayoutVars>
      </dgm:prSet>
      <dgm:spPr/>
    </dgm:pt>
    <dgm:pt modelId="{7409CE0D-1D1E-F245-8A0E-118771CF15EF}" type="pres">
      <dgm:prSet presAssocID="{09D2BE61-CC06-5342-8492-5CBDC9ACD764}" presName="sibTrans" presStyleLbl="sibTrans2D1" presStyleIdx="4" presStyleCnt="6" custScaleX="204594" custScaleY="133485" custLinFactX="-26583" custLinFactNeighborX="-100000" custLinFactNeighborY="-414"/>
      <dgm:spPr/>
    </dgm:pt>
    <dgm:pt modelId="{3178E0D1-1417-F746-B95B-5C50D814F0A8}" type="pres">
      <dgm:prSet presAssocID="{09D2BE61-CC06-5342-8492-5CBDC9ACD764}" presName="connectorText" presStyleLbl="sibTrans2D1" presStyleIdx="4" presStyleCnt="6"/>
      <dgm:spPr/>
    </dgm:pt>
    <dgm:pt modelId="{6A2D4569-9950-2340-85ED-DDA157D51DB4}" type="pres">
      <dgm:prSet presAssocID="{0FB1CC51-B814-8C4D-990F-3300C3F9AEFB}" presName="node" presStyleLbl="node1" presStyleIdx="5" presStyleCnt="6" custScaleX="116918" custScaleY="117791" custRadScaleRad="108707" custRadScaleInc="-14807">
        <dgm:presLayoutVars>
          <dgm:bulletEnabled val="1"/>
        </dgm:presLayoutVars>
      </dgm:prSet>
      <dgm:spPr/>
    </dgm:pt>
    <dgm:pt modelId="{E5DCEC12-E5D7-2A45-BAF1-7F58D7C8B6CF}" type="pres">
      <dgm:prSet presAssocID="{8E382B3B-50A0-A84A-9151-590E2FE4B012}" presName="sibTrans" presStyleLbl="sibTrans2D1" presStyleIdx="5" presStyleCnt="6" custScaleX="186096" custScaleY="140506"/>
      <dgm:spPr/>
    </dgm:pt>
    <dgm:pt modelId="{65AA734A-1706-9D4A-BA30-DDAE7E13D702}" type="pres">
      <dgm:prSet presAssocID="{8E382B3B-50A0-A84A-9151-590E2FE4B012}" presName="connectorText" presStyleLbl="sibTrans2D1" presStyleIdx="5" presStyleCnt="6"/>
      <dgm:spPr/>
    </dgm:pt>
  </dgm:ptLst>
  <dgm:cxnLst>
    <dgm:cxn modelId="{06B37E03-1894-4E4D-8093-FBD9A0E7FCA4}" type="presOf" srcId="{84EF1B15-0C3E-E545-BF50-B3184B8702D5}" destId="{DD46AB1F-F795-A543-872E-3114238FC73A}" srcOrd="0" destOrd="0" presId="urn:microsoft.com/office/officeart/2005/8/layout/cycle2"/>
    <dgm:cxn modelId="{CEADFF16-D2AC-4832-8C7E-0C8E1F0AE676}" type="presOf" srcId="{4A163D0E-6BE9-5442-B7AD-B88E5B278503}" destId="{79973D6E-E035-3544-94AE-8E662723921D}" srcOrd="0" destOrd="0" presId="urn:microsoft.com/office/officeart/2005/8/layout/cycle2"/>
    <dgm:cxn modelId="{C60B3A23-3912-5440-A83C-97272DF19E3F}" srcId="{30363E38-A348-B246-9248-3B1A97E74BB7}" destId="{0FB1CC51-B814-8C4D-990F-3300C3F9AEFB}" srcOrd="5" destOrd="0" parTransId="{EFF13C99-E09F-F54C-9B13-7EAACAC9E674}" sibTransId="{8E382B3B-50A0-A84A-9151-590E2FE4B012}"/>
    <dgm:cxn modelId="{7862FE34-EDE6-467D-BAE6-4458FDB7C6B1}" type="presOf" srcId="{934A4B64-BE6B-0440-AB8A-7333E88011CE}" destId="{321DBA33-0E42-9947-8C83-AD91CE2F638F}" srcOrd="0" destOrd="0" presId="urn:microsoft.com/office/officeart/2005/8/layout/cycle2"/>
    <dgm:cxn modelId="{078E2040-EE93-4108-9DC4-A7979564CDB1}" type="presOf" srcId="{8E382B3B-50A0-A84A-9151-590E2FE4B012}" destId="{E5DCEC12-E5D7-2A45-BAF1-7F58D7C8B6CF}" srcOrd="0" destOrd="0" presId="urn:microsoft.com/office/officeart/2005/8/layout/cycle2"/>
    <dgm:cxn modelId="{D92BCD64-7C7A-4EAC-8C42-7EBAEF67E8B4}" type="presOf" srcId="{09D2BE61-CC06-5342-8492-5CBDC9ACD764}" destId="{7409CE0D-1D1E-F245-8A0E-118771CF15EF}" srcOrd="0" destOrd="0" presId="urn:microsoft.com/office/officeart/2005/8/layout/cycle2"/>
    <dgm:cxn modelId="{32DC3245-4613-4FA8-9EB6-4B60EDB9EC9F}" type="presOf" srcId="{8770E9D3-BB0B-4EF2-9371-B25140F175D7}" destId="{B040EF18-E929-4EF7-9AEA-DF2D1DF2DA5A}" srcOrd="0" destOrd="0" presId="urn:microsoft.com/office/officeart/2005/8/layout/cycle2"/>
    <dgm:cxn modelId="{27FE6C4C-CC79-41B1-9452-55689D2E6FB4}" type="presOf" srcId="{09D2BE61-CC06-5342-8492-5CBDC9ACD764}" destId="{3178E0D1-1417-F746-B95B-5C50D814F0A8}" srcOrd="1" destOrd="0" presId="urn:microsoft.com/office/officeart/2005/8/layout/cycle2"/>
    <dgm:cxn modelId="{B627896C-BB2B-48A7-B6F2-93753FDC6784}" type="presOf" srcId="{D72A2576-571E-1E48-908A-03BCBAD71956}" destId="{4AA0E13B-EA97-1F43-A924-CF9B0A742C63}" srcOrd="1" destOrd="0" presId="urn:microsoft.com/office/officeart/2005/8/layout/cycle2"/>
    <dgm:cxn modelId="{0B1E8E4E-4725-3548-A7E2-2100248645E0}" srcId="{30363E38-A348-B246-9248-3B1A97E74BB7}" destId="{A9F7B9D6-5834-E54A-B90A-83310D0DFD11}" srcOrd="0" destOrd="0" parTransId="{85052003-9866-1D44-ABAD-C247D2811AF5}" sibTransId="{4A163D0E-6BE9-5442-B7AD-B88E5B278503}"/>
    <dgm:cxn modelId="{B5380271-684E-5F40-9742-43E904EC9B9C}" srcId="{30363E38-A348-B246-9248-3B1A97E74BB7}" destId="{84EF1B15-0C3E-E545-BF50-B3184B8702D5}" srcOrd="3" destOrd="0" parTransId="{CEB18818-747D-EE43-B1EF-5E8E5C2C2F8F}" sibTransId="{D72A2576-571E-1E48-908A-03BCBAD71956}"/>
    <dgm:cxn modelId="{67FA2E54-141B-4F3E-840F-A7D2A577EB46}" type="presOf" srcId="{6ABB72EF-2FF8-3E4B-AFF5-94C7404E26B5}" destId="{27FD185F-1EC5-654C-9616-CF0A6974EC21}" srcOrd="0" destOrd="0" presId="urn:microsoft.com/office/officeart/2005/8/layout/cycle2"/>
    <dgm:cxn modelId="{63D39985-70A2-447C-B231-5244D6E8FDEA}" type="presOf" srcId="{A9F7B9D6-5834-E54A-B90A-83310D0DFD11}" destId="{C44AEC9E-F6C4-E445-BEC3-80D83FC8C4DF}" srcOrd="0" destOrd="0" presId="urn:microsoft.com/office/officeart/2005/8/layout/cycle2"/>
    <dgm:cxn modelId="{2E61AC99-FE4E-4ADD-A39E-41C3733037DF}" type="presOf" srcId="{1E54108C-A24A-436C-8F62-A1AF7A1A6ED9}" destId="{4DD4F1F1-CA3E-4A21-8D48-71A4C8C01F60}" srcOrd="1" destOrd="0" presId="urn:microsoft.com/office/officeart/2005/8/layout/cycle2"/>
    <dgm:cxn modelId="{3C7C1DA3-C43E-45B8-B737-AAD46BA79EC3}" type="presOf" srcId="{9F98516B-9268-B544-B837-B95B06B75B0D}" destId="{20C6E04E-83EE-6146-81E9-06731756879F}" srcOrd="0" destOrd="0" presId="urn:microsoft.com/office/officeart/2005/8/layout/cycle2"/>
    <dgm:cxn modelId="{DF30D6A3-2D86-4675-A549-6F3CC3165E91}" type="presOf" srcId="{30363E38-A348-B246-9248-3B1A97E74BB7}" destId="{A6B1806A-2777-B44C-8C11-9054D884BA1C}" srcOrd="0" destOrd="0" presId="urn:microsoft.com/office/officeart/2005/8/layout/cycle2"/>
    <dgm:cxn modelId="{9A4AC1B0-6FBA-4613-886A-6272FA131772}" type="presOf" srcId="{934A4B64-BE6B-0440-AB8A-7333E88011CE}" destId="{B9786ECD-3CDC-F540-9660-E83EE6A6B8FD}" srcOrd="1" destOrd="0" presId="urn:microsoft.com/office/officeart/2005/8/layout/cycle2"/>
    <dgm:cxn modelId="{A10B56B9-0D15-4055-B44E-E9668D9BEAA3}" srcId="{30363E38-A348-B246-9248-3B1A97E74BB7}" destId="{8770E9D3-BB0B-4EF2-9371-B25140F175D7}" srcOrd="2" destOrd="0" parTransId="{C594B98C-4B20-4653-AB55-051B750125F0}" sibTransId="{1E54108C-A24A-436C-8F62-A1AF7A1A6ED9}"/>
    <dgm:cxn modelId="{F3D371CC-670E-44DE-AA3C-CC75C3572AAE}" type="presOf" srcId="{0FB1CC51-B814-8C4D-990F-3300C3F9AEFB}" destId="{6A2D4569-9950-2340-85ED-DDA157D51DB4}" srcOrd="0" destOrd="0" presId="urn:microsoft.com/office/officeart/2005/8/layout/cycle2"/>
    <dgm:cxn modelId="{FB8D38CD-E712-43E3-BBA7-3B742A750E4B}" type="presOf" srcId="{D72A2576-571E-1E48-908A-03BCBAD71956}" destId="{7E836574-D1E6-AC4C-B7B5-B3EBCB0BA6D4}" srcOrd="0" destOrd="0" presId="urn:microsoft.com/office/officeart/2005/8/layout/cycle2"/>
    <dgm:cxn modelId="{A28C91D4-5673-D442-9196-F7749026AEA6}" srcId="{30363E38-A348-B246-9248-3B1A97E74BB7}" destId="{9F98516B-9268-B544-B837-B95B06B75B0D}" srcOrd="4" destOrd="0" parTransId="{B804D374-2583-7345-9FDA-D27CF88B21CF}" sibTransId="{09D2BE61-CC06-5342-8492-5CBDC9ACD764}"/>
    <dgm:cxn modelId="{B7A2FBD5-C5AB-6446-8B1E-59D520DEFD24}" srcId="{30363E38-A348-B246-9248-3B1A97E74BB7}" destId="{6ABB72EF-2FF8-3E4B-AFF5-94C7404E26B5}" srcOrd="1" destOrd="0" parTransId="{C50131F2-CB8B-DC4E-95AB-5DE9A39927E8}" sibTransId="{934A4B64-BE6B-0440-AB8A-7333E88011CE}"/>
    <dgm:cxn modelId="{030F5FD8-2173-4187-96F4-3E5680D8D7BD}" type="presOf" srcId="{8E382B3B-50A0-A84A-9151-590E2FE4B012}" destId="{65AA734A-1706-9D4A-BA30-DDAE7E13D702}" srcOrd="1" destOrd="0" presId="urn:microsoft.com/office/officeart/2005/8/layout/cycle2"/>
    <dgm:cxn modelId="{7887D4DF-7679-434F-8037-815ACE322491}" type="presOf" srcId="{1E54108C-A24A-436C-8F62-A1AF7A1A6ED9}" destId="{C59518F3-5477-4146-B7DC-97A7BEFAA4E2}" srcOrd="0" destOrd="0" presId="urn:microsoft.com/office/officeart/2005/8/layout/cycle2"/>
    <dgm:cxn modelId="{16C066F9-7A63-40AE-92C9-06FECBA75D6C}" type="presOf" srcId="{4A163D0E-6BE9-5442-B7AD-B88E5B278503}" destId="{5B99317B-DFFD-A743-8538-B2C15E091587}" srcOrd="1" destOrd="0" presId="urn:microsoft.com/office/officeart/2005/8/layout/cycle2"/>
    <dgm:cxn modelId="{8D7EB70F-5925-4BD7-A16B-AD6F072AC575}" type="presParOf" srcId="{A6B1806A-2777-B44C-8C11-9054D884BA1C}" destId="{C44AEC9E-F6C4-E445-BEC3-80D83FC8C4DF}" srcOrd="0" destOrd="0" presId="urn:microsoft.com/office/officeart/2005/8/layout/cycle2"/>
    <dgm:cxn modelId="{1684C97D-9343-47AD-A78E-7B84243493D9}" type="presParOf" srcId="{A6B1806A-2777-B44C-8C11-9054D884BA1C}" destId="{79973D6E-E035-3544-94AE-8E662723921D}" srcOrd="1" destOrd="0" presId="urn:microsoft.com/office/officeart/2005/8/layout/cycle2"/>
    <dgm:cxn modelId="{2015D09A-5A7C-4670-9C81-F0495FCA6DE7}" type="presParOf" srcId="{79973D6E-E035-3544-94AE-8E662723921D}" destId="{5B99317B-DFFD-A743-8538-B2C15E091587}" srcOrd="0" destOrd="0" presId="urn:microsoft.com/office/officeart/2005/8/layout/cycle2"/>
    <dgm:cxn modelId="{640DE436-F6E3-4969-80FC-0A8E0E9F6912}" type="presParOf" srcId="{A6B1806A-2777-B44C-8C11-9054D884BA1C}" destId="{27FD185F-1EC5-654C-9616-CF0A6974EC21}" srcOrd="2" destOrd="0" presId="urn:microsoft.com/office/officeart/2005/8/layout/cycle2"/>
    <dgm:cxn modelId="{0FF92913-DADD-4274-B153-72A72B42CEAE}" type="presParOf" srcId="{A6B1806A-2777-B44C-8C11-9054D884BA1C}" destId="{321DBA33-0E42-9947-8C83-AD91CE2F638F}" srcOrd="3" destOrd="0" presId="urn:microsoft.com/office/officeart/2005/8/layout/cycle2"/>
    <dgm:cxn modelId="{0931A65F-BAD4-4CFE-9C9D-13E2BEB3524E}" type="presParOf" srcId="{321DBA33-0E42-9947-8C83-AD91CE2F638F}" destId="{B9786ECD-3CDC-F540-9660-E83EE6A6B8FD}" srcOrd="0" destOrd="0" presId="urn:microsoft.com/office/officeart/2005/8/layout/cycle2"/>
    <dgm:cxn modelId="{C7B4B9F3-CA25-45B4-B9BC-76EBE1E7BC87}" type="presParOf" srcId="{A6B1806A-2777-B44C-8C11-9054D884BA1C}" destId="{B040EF18-E929-4EF7-9AEA-DF2D1DF2DA5A}" srcOrd="4" destOrd="0" presId="urn:microsoft.com/office/officeart/2005/8/layout/cycle2"/>
    <dgm:cxn modelId="{87D946DC-3C30-43C3-9081-3DCC4099362A}" type="presParOf" srcId="{A6B1806A-2777-B44C-8C11-9054D884BA1C}" destId="{C59518F3-5477-4146-B7DC-97A7BEFAA4E2}" srcOrd="5" destOrd="0" presId="urn:microsoft.com/office/officeart/2005/8/layout/cycle2"/>
    <dgm:cxn modelId="{2621B087-E8B6-4FC8-9F11-92083C5ABFF4}" type="presParOf" srcId="{C59518F3-5477-4146-B7DC-97A7BEFAA4E2}" destId="{4DD4F1F1-CA3E-4A21-8D48-71A4C8C01F60}" srcOrd="0" destOrd="0" presId="urn:microsoft.com/office/officeart/2005/8/layout/cycle2"/>
    <dgm:cxn modelId="{A87B9282-1DDA-4186-805D-AB57211A6D91}" type="presParOf" srcId="{A6B1806A-2777-B44C-8C11-9054D884BA1C}" destId="{DD46AB1F-F795-A543-872E-3114238FC73A}" srcOrd="6" destOrd="0" presId="urn:microsoft.com/office/officeart/2005/8/layout/cycle2"/>
    <dgm:cxn modelId="{56FB5249-9920-4E06-B73E-78CD457F2D39}" type="presParOf" srcId="{A6B1806A-2777-B44C-8C11-9054D884BA1C}" destId="{7E836574-D1E6-AC4C-B7B5-B3EBCB0BA6D4}" srcOrd="7" destOrd="0" presId="urn:microsoft.com/office/officeart/2005/8/layout/cycle2"/>
    <dgm:cxn modelId="{56AA83F4-827D-4FEA-8ADB-CB19B6808F11}" type="presParOf" srcId="{7E836574-D1E6-AC4C-B7B5-B3EBCB0BA6D4}" destId="{4AA0E13B-EA97-1F43-A924-CF9B0A742C63}" srcOrd="0" destOrd="0" presId="urn:microsoft.com/office/officeart/2005/8/layout/cycle2"/>
    <dgm:cxn modelId="{A0EAE438-8A3B-4368-A423-7D90E31AC1D8}" type="presParOf" srcId="{A6B1806A-2777-B44C-8C11-9054D884BA1C}" destId="{20C6E04E-83EE-6146-81E9-06731756879F}" srcOrd="8" destOrd="0" presId="urn:microsoft.com/office/officeart/2005/8/layout/cycle2"/>
    <dgm:cxn modelId="{172F6063-3171-450E-9DC8-C9E82BBB42F8}" type="presParOf" srcId="{A6B1806A-2777-B44C-8C11-9054D884BA1C}" destId="{7409CE0D-1D1E-F245-8A0E-118771CF15EF}" srcOrd="9" destOrd="0" presId="urn:microsoft.com/office/officeart/2005/8/layout/cycle2"/>
    <dgm:cxn modelId="{69315D1C-7A9C-4BEF-8531-93918DE44CD8}" type="presParOf" srcId="{7409CE0D-1D1E-F245-8A0E-118771CF15EF}" destId="{3178E0D1-1417-F746-B95B-5C50D814F0A8}" srcOrd="0" destOrd="0" presId="urn:microsoft.com/office/officeart/2005/8/layout/cycle2"/>
    <dgm:cxn modelId="{15D69C92-36E4-4EC3-8352-A2F9C2B02D6E}" type="presParOf" srcId="{A6B1806A-2777-B44C-8C11-9054D884BA1C}" destId="{6A2D4569-9950-2340-85ED-DDA157D51DB4}" srcOrd="10" destOrd="0" presId="urn:microsoft.com/office/officeart/2005/8/layout/cycle2"/>
    <dgm:cxn modelId="{23A79C6F-7FC4-443D-B552-479978A4E2AE}" type="presParOf" srcId="{A6B1806A-2777-B44C-8C11-9054D884BA1C}" destId="{E5DCEC12-E5D7-2A45-BAF1-7F58D7C8B6CF}" srcOrd="11" destOrd="0" presId="urn:microsoft.com/office/officeart/2005/8/layout/cycle2"/>
    <dgm:cxn modelId="{52C56231-B7FC-4B3A-ABCD-91840B90593B}" type="presParOf" srcId="{E5DCEC12-E5D7-2A45-BAF1-7F58D7C8B6CF}" destId="{65AA734A-1706-9D4A-BA30-DDAE7E13D70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72C83-F081-4856-83C3-040579E245F8}" type="doc">
      <dgm:prSet loTypeId="urn:microsoft.com/office/officeart/2005/8/layout/bProcess4" loCatId="process" qsTypeId="urn:microsoft.com/office/officeart/2005/8/quickstyle/3d2" qsCatId="3D" csTypeId="urn:microsoft.com/office/officeart/2005/8/colors/colorful1#4" csCatId="colorful" phldr="1"/>
      <dgm:spPr/>
      <dgm:t>
        <a:bodyPr/>
        <a:lstStyle/>
        <a:p>
          <a:endParaRPr lang="en-US"/>
        </a:p>
      </dgm:t>
    </dgm:pt>
    <dgm:pt modelId="{E075FA28-309C-4E80-A76E-7BA4DC1E68FD}">
      <dgm:prSet phldrT="[Text]"/>
      <dgm:spPr>
        <a:gradFill rotWithShape="0">
          <a:gsLst>
            <a:gs pos="0">
              <a:schemeClr val="accent5">
                <a:lumMod val="50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gradFill>
      </dgm:spPr>
      <dgm:t>
        <a:bodyPr/>
        <a:lstStyle/>
        <a:p>
          <a:r>
            <a:rPr lang="en-US" dirty="0"/>
            <a:t>No woman should die giving birth</a:t>
          </a:r>
        </a:p>
      </dgm:t>
    </dgm:pt>
    <dgm:pt modelId="{E18F3DC7-421B-46AE-8A7F-2283DBF14C84}" type="parTrans" cxnId="{D9B12E65-7E96-41D2-B0B8-DC6B2D1E4764}">
      <dgm:prSet/>
      <dgm:spPr/>
      <dgm:t>
        <a:bodyPr/>
        <a:lstStyle/>
        <a:p>
          <a:endParaRPr lang="en-US"/>
        </a:p>
      </dgm:t>
    </dgm:pt>
    <dgm:pt modelId="{46AA5C87-57C5-441F-9CD6-B5FCBDBE6BA7}" type="sibTrans" cxnId="{D9B12E65-7E96-41D2-B0B8-DC6B2D1E4764}">
      <dgm:prSet/>
      <dgm:spPr/>
      <dgm:t>
        <a:bodyPr/>
        <a:lstStyle/>
        <a:p>
          <a:endParaRPr lang="en-US"/>
        </a:p>
      </dgm:t>
    </dgm:pt>
    <dgm:pt modelId="{20E2C072-B591-45CC-9F64-AD403DB57319}">
      <dgm:prSet phldrT="[Text]"/>
      <dgm:spPr/>
      <dgm:t>
        <a:bodyPr/>
        <a:lstStyle/>
        <a:p>
          <a:r>
            <a:rPr lang="en-US" dirty="0"/>
            <a:t>Every death counts</a:t>
          </a:r>
        </a:p>
      </dgm:t>
    </dgm:pt>
    <dgm:pt modelId="{5A1E6175-FF1B-4FF6-B233-9FC0EF7C792F}" type="parTrans" cxnId="{CE7E73AD-F361-4EDB-9E29-D03F80629C06}">
      <dgm:prSet/>
      <dgm:spPr/>
      <dgm:t>
        <a:bodyPr/>
        <a:lstStyle/>
        <a:p>
          <a:endParaRPr lang="en-US"/>
        </a:p>
      </dgm:t>
    </dgm:pt>
    <dgm:pt modelId="{C429475B-8727-49BB-85FE-77E583F85E1A}" type="sibTrans" cxnId="{CE7E73AD-F361-4EDB-9E29-D03F80629C06}">
      <dgm:prSet/>
      <dgm:spPr/>
      <dgm:t>
        <a:bodyPr/>
        <a:lstStyle/>
        <a:p>
          <a:endParaRPr lang="en-US"/>
        </a:p>
      </dgm:t>
    </dgm:pt>
    <dgm:pt modelId="{116D27FC-33D1-4E1C-AEFA-5B3B1185F2C0}">
      <dgm:prSet phldrT="[Text]"/>
      <dgm:spPr/>
      <dgm:t>
        <a:bodyPr/>
        <a:lstStyle/>
        <a:p>
          <a:r>
            <a:rPr lang="en-US" dirty="0"/>
            <a:t>Beyond the numbers</a:t>
          </a:r>
        </a:p>
      </dgm:t>
    </dgm:pt>
    <dgm:pt modelId="{B2FAC087-8BD3-4800-B890-254A02379B6F}" type="parTrans" cxnId="{95592454-4F87-44BA-9BE1-4FC9BFFB9B3F}">
      <dgm:prSet/>
      <dgm:spPr/>
      <dgm:t>
        <a:bodyPr/>
        <a:lstStyle/>
        <a:p>
          <a:endParaRPr lang="en-US"/>
        </a:p>
      </dgm:t>
    </dgm:pt>
    <dgm:pt modelId="{B96FEFBB-07B6-4EA9-9EA1-7BA2C8AD897F}" type="sibTrans" cxnId="{95592454-4F87-44BA-9BE1-4FC9BFFB9B3F}">
      <dgm:prSet/>
      <dgm:spPr/>
      <dgm:t>
        <a:bodyPr/>
        <a:lstStyle/>
        <a:p>
          <a:endParaRPr lang="en-US"/>
        </a:p>
      </dgm:t>
    </dgm:pt>
    <dgm:pt modelId="{419A675A-43F5-4E8A-888F-D00ACBE70BE6}">
      <dgm:prSet phldrT="[Text]"/>
      <dgm:spPr/>
      <dgm:t>
        <a:bodyPr/>
        <a:lstStyle/>
        <a:p>
          <a:r>
            <a:rPr lang="en-US" dirty="0"/>
            <a:t>Not used for litigation</a:t>
          </a:r>
        </a:p>
      </dgm:t>
    </dgm:pt>
    <dgm:pt modelId="{6B640E81-F1B3-4ED6-BB66-EFD2C79D56BB}" type="parTrans" cxnId="{3A020DF0-B879-4C7B-98DE-6C297BB45713}">
      <dgm:prSet/>
      <dgm:spPr/>
      <dgm:t>
        <a:bodyPr/>
        <a:lstStyle/>
        <a:p>
          <a:endParaRPr lang="en-US"/>
        </a:p>
      </dgm:t>
    </dgm:pt>
    <dgm:pt modelId="{50935515-30C0-43CB-84F2-C3AFD0C7B58E}" type="sibTrans" cxnId="{3A020DF0-B879-4C7B-98DE-6C297BB45713}">
      <dgm:prSet/>
      <dgm:spPr/>
      <dgm:t>
        <a:bodyPr/>
        <a:lstStyle/>
        <a:p>
          <a:endParaRPr lang="en-US"/>
        </a:p>
      </dgm:t>
    </dgm:pt>
    <dgm:pt modelId="{6673CBDB-DA68-4167-A447-5A714E876C03}">
      <dgm:prSet phldrT="[Text]"/>
      <dgm:spPr/>
      <dgm:t>
        <a:bodyPr/>
        <a:lstStyle/>
        <a:p>
          <a:r>
            <a:rPr lang="en-US" dirty="0"/>
            <a:t>No blame</a:t>
          </a:r>
        </a:p>
      </dgm:t>
    </dgm:pt>
    <dgm:pt modelId="{132048E3-ECCC-42E8-A591-8B5C650923CD}" type="parTrans" cxnId="{B45FCD78-3B2C-4F56-BD7E-308BBDEDCED6}">
      <dgm:prSet/>
      <dgm:spPr/>
      <dgm:t>
        <a:bodyPr/>
        <a:lstStyle/>
        <a:p>
          <a:endParaRPr lang="en-US"/>
        </a:p>
      </dgm:t>
    </dgm:pt>
    <dgm:pt modelId="{0C86388D-D8FE-4600-8B53-2F378C1A8B0A}" type="sibTrans" cxnId="{B45FCD78-3B2C-4F56-BD7E-308BBDEDCED6}">
      <dgm:prSet/>
      <dgm:spPr/>
      <dgm:t>
        <a:bodyPr/>
        <a:lstStyle/>
        <a:p>
          <a:endParaRPr lang="en-US"/>
        </a:p>
      </dgm:t>
    </dgm:pt>
    <dgm:pt modelId="{D6165B4D-073E-4CCA-9251-1B5F6765CE2E}">
      <dgm:prSet phldrT="[Text]"/>
      <dgm:spPr>
        <a:gradFill rotWithShape="0">
          <a:gsLst>
            <a:gs pos="0">
              <a:schemeClr val="accent5">
                <a:lumMod val="50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gradFill>
      </dgm:spPr>
      <dgm:t>
        <a:bodyPr/>
        <a:lstStyle/>
        <a:p>
          <a:r>
            <a:rPr lang="en-US" dirty="0"/>
            <a:t>No name</a:t>
          </a:r>
        </a:p>
      </dgm:t>
    </dgm:pt>
    <dgm:pt modelId="{BE2E6189-B936-4976-81C4-EA17460734E4}" type="parTrans" cxnId="{9E1B134B-BDA6-4511-8927-1D8B104AECF3}">
      <dgm:prSet/>
      <dgm:spPr/>
      <dgm:t>
        <a:bodyPr/>
        <a:lstStyle/>
        <a:p>
          <a:endParaRPr lang="en-US"/>
        </a:p>
      </dgm:t>
    </dgm:pt>
    <dgm:pt modelId="{8D45828F-185D-4EA1-9D1A-7B3B36701443}" type="sibTrans" cxnId="{9E1B134B-BDA6-4511-8927-1D8B104AECF3}">
      <dgm:prSet/>
      <dgm:spPr/>
      <dgm:t>
        <a:bodyPr/>
        <a:lstStyle/>
        <a:p>
          <a:endParaRPr lang="en-US"/>
        </a:p>
      </dgm:t>
    </dgm:pt>
    <dgm:pt modelId="{E4807908-4684-46B9-A5A1-6BEEFA0121A7}">
      <dgm:prSet phldrT="[Text]"/>
      <dgm:spPr/>
      <dgm:t>
        <a:bodyPr/>
        <a:lstStyle/>
        <a:p>
          <a:r>
            <a:rPr lang="en-US" dirty="0"/>
            <a:t>No punitive action</a:t>
          </a:r>
        </a:p>
      </dgm:t>
    </dgm:pt>
    <dgm:pt modelId="{C0D59E47-F32A-4D2B-9DE8-606B169121D4}" type="parTrans" cxnId="{898E6201-18BC-4B19-A065-05BB5C2D59BF}">
      <dgm:prSet/>
      <dgm:spPr/>
      <dgm:t>
        <a:bodyPr/>
        <a:lstStyle/>
        <a:p>
          <a:endParaRPr lang="en-US"/>
        </a:p>
      </dgm:t>
    </dgm:pt>
    <dgm:pt modelId="{D034507A-EE64-444E-AA6A-1D8C5E9836B4}" type="sibTrans" cxnId="{898E6201-18BC-4B19-A065-05BB5C2D59BF}">
      <dgm:prSet/>
      <dgm:spPr/>
      <dgm:t>
        <a:bodyPr/>
        <a:lstStyle/>
        <a:p>
          <a:endParaRPr lang="en-US"/>
        </a:p>
      </dgm:t>
    </dgm:pt>
    <dgm:pt modelId="{636C1D46-8857-43EB-87E4-B141BD9ED235}">
      <dgm:prSet phldrT="[Text]"/>
      <dgm:spPr/>
      <dgm:t>
        <a:bodyPr/>
        <a:lstStyle/>
        <a:p>
          <a:pPr defTabSz="1511300">
            <a:lnSpc>
              <a:spcPct val="90000"/>
            </a:lnSpc>
            <a:spcBef>
              <a:spcPct val="0"/>
            </a:spcBef>
            <a:spcAft>
              <a:spcPct val="35000"/>
            </a:spcAft>
          </a:pPr>
          <a:r>
            <a:rPr lang="en-US" dirty="0"/>
            <a:t>Black Box</a:t>
          </a:r>
        </a:p>
      </dgm:t>
    </dgm:pt>
    <dgm:pt modelId="{EE06AEE8-B39D-4B60-A17F-DE6DBFEEDB5C}" type="parTrans" cxnId="{88861F45-750B-4618-81F9-AF109DF71901}">
      <dgm:prSet/>
      <dgm:spPr/>
      <dgm:t>
        <a:bodyPr/>
        <a:lstStyle/>
        <a:p>
          <a:endParaRPr lang="en-US"/>
        </a:p>
      </dgm:t>
    </dgm:pt>
    <dgm:pt modelId="{E2342B41-491B-417D-9BD7-7F28112C19B5}" type="sibTrans" cxnId="{88861F45-750B-4618-81F9-AF109DF71901}">
      <dgm:prSet/>
      <dgm:spPr/>
      <dgm:t>
        <a:bodyPr/>
        <a:lstStyle/>
        <a:p>
          <a:endParaRPr lang="en-US"/>
        </a:p>
      </dgm:t>
    </dgm:pt>
    <dgm:pt modelId="{6F3571DE-45BC-477C-857D-DCB68629B210}">
      <dgm:prSet phldrT="[Text]"/>
      <dgm:spPr/>
      <dgm:t>
        <a:bodyPr/>
        <a:lstStyle/>
        <a:p>
          <a:r>
            <a:rPr lang="en-US" dirty="0"/>
            <a:t>Every death has a lesson</a:t>
          </a:r>
        </a:p>
      </dgm:t>
    </dgm:pt>
    <dgm:pt modelId="{865645FB-DEC6-48B4-B778-43EDBF65D102}" type="sibTrans" cxnId="{FFD37925-2D62-4102-9165-C00435226D94}">
      <dgm:prSet/>
      <dgm:spPr/>
      <dgm:t>
        <a:bodyPr/>
        <a:lstStyle/>
        <a:p>
          <a:endParaRPr lang="en-US"/>
        </a:p>
      </dgm:t>
    </dgm:pt>
    <dgm:pt modelId="{7BCC62D3-683A-4564-ACA2-8E7BEC6D8BF4}" type="parTrans" cxnId="{FFD37925-2D62-4102-9165-C00435226D94}">
      <dgm:prSet/>
      <dgm:spPr/>
      <dgm:t>
        <a:bodyPr/>
        <a:lstStyle/>
        <a:p>
          <a:endParaRPr lang="en-US"/>
        </a:p>
      </dgm:t>
    </dgm:pt>
    <dgm:pt modelId="{403D5161-F91D-4F5D-A4AF-05744AF0DA81}" type="pres">
      <dgm:prSet presAssocID="{4EF72C83-F081-4856-83C3-040579E245F8}" presName="Name0" presStyleCnt="0">
        <dgm:presLayoutVars>
          <dgm:dir/>
          <dgm:resizeHandles/>
        </dgm:presLayoutVars>
      </dgm:prSet>
      <dgm:spPr/>
    </dgm:pt>
    <dgm:pt modelId="{24CE0423-8BEB-494C-87F5-178A2E568C4F}" type="pres">
      <dgm:prSet presAssocID="{E075FA28-309C-4E80-A76E-7BA4DC1E68FD}" presName="compNode" presStyleCnt="0"/>
      <dgm:spPr/>
    </dgm:pt>
    <dgm:pt modelId="{88214A8D-3759-4B22-A83D-92FC112408CB}" type="pres">
      <dgm:prSet presAssocID="{E075FA28-309C-4E80-A76E-7BA4DC1E68FD}" presName="dummyConnPt" presStyleCnt="0"/>
      <dgm:spPr/>
    </dgm:pt>
    <dgm:pt modelId="{CF0C8014-D57A-4349-BE64-8CC8C475D301}" type="pres">
      <dgm:prSet presAssocID="{E075FA28-309C-4E80-A76E-7BA4DC1E68FD}" presName="node" presStyleLbl="node1" presStyleIdx="0" presStyleCnt="9">
        <dgm:presLayoutVars>
          <dgm:bulletEnabled val="1"/>
        </dgm:presLayoutVars>
      </dgm:prSet>
      <dgm:spPr/>
    </dgm:pt>
    <dgm:pt modelId="{B137F43A-088F-4B48-952A-5E1B9660EF81}" type="pres">
      <dgm:prSet presAssocID="{46AA5C87-57C5-441F-9CD6-B5FCBDBE6BA7}" presName="sibTrans" presStyleLbl="bgSibTrans2D1" presStyleIdx="0" presStyleCnt="8"/>
      <dgm:spPr/>
    </dgm:pt>
    <dgm:pt modelId="{8C42010C-6CA7-4323-92BD-F7D48453063F}" type="pres">
      <dgm:prSet presAssocID="{20E2C072-B591-45CC-9F64-AD403DB57319}" presName="compNode" presStyleCnt="0"/>
      <dgm:spPr/>
    </dgm:pt>
    <dgm:pt modelId="{ABC6374C-012C-4276-95F0-09E29FFF1A8D}" type="pres">
      <dgm:prSet presAssocID="{20E2C072-B591-45CC-9F64-AD403DB57319}" presName="dummyConnPt" presStyleCnt="0"/>
      <dgm:spPr/>
    </dgm:pt>
    <dgm:pt modelId="{2EF42EAE-5352-4C8C-B11A-C3E81E21EA55}" type="pres">
      <dgm:prSet presAssocID="{20E2C072-B591-45CC-9F64-AD403DB57319}" presName="node" presStyleLbl="node1" presStyleIdx="1" presStyleCnt="9">
        <dgm:presLayoutVars>
          <dgm:bulletEnabled val="1"/>
        </dgm:presLayoutVars>
      </dgm:prSet>
      <dgm:spPr/>
    </dgm:pt>
    <dgm:pt modelId="{4A5293D3-E1D0-46E8-8D06-62A7497B0A77}" type="pres">
      <dgm:prSet presAssocID="{C429475B-8727-49BB-85FE-77E583F85E1A}" presName="sibTrans" presStyleLbl="bgSibTrans2D1" presStyleIdx="1" presStyleCnt="8"/>
      <dgm:spPr/>
    </dgm:pt>
    <dgm:pt modelId="{544E3B1F-1B5D-41CC-89EC-1DFE756FBEB2}" type="pres">
      <dgm:prSet presAssocID="{116D27FC-33D1-4E1C-AEFA-5B3B1185F2C0}" presName="compNode" presStyleCnt="0"/>
      <dgm:spPr/>
    </dgm:pt>
    <dgm:pt modelId="{4F99789A-B3B7-4745-A1A3-49DCC4C6869E}" type="pres">
      <dgm:prSet presAssocID="{116D27FC-33D1-4E1C-AEFA-5B3B1185F2C0}" presName="dummyConnPt" presStyleCnt="0"/>
      <dgm:spPr/>
    </dgm:pt>
    <dgm:pt modelId="{8FD38E14-EBE5-4DE1-9305-10A82BE60E3B}" type="pres">
      <dgm:prSet presAssocID="{116D27FC-33D1-4E1C-AEFA-5B3B1185F2C0}" presName="node" presStyleLbl="node1" presStyleIdx="2" presStyleCnt="9">
        <dgm:presLayoutVars>
          <dgm:bulletEnabled val="1"/>
        </dgm:presLayoutVars>
      </dgm:prSet>
      <dgm:spPr/>
    </dgm:pt>
    <dgm:pt modelId="{17FB7FF0-AD59-4966-9DE7-611C58A4CE6B}" type="pres">
      <dgm:prSet presAssocID="{B96FEFBB-07B6-4EA9-9EA1-7BA2C8AD897F}" presName="sibTrans" presStyleLbl="bgSibTrans2D1" presStyleIdx="2" presStyleCnt="8"/>
      <dgm:spPr/>
    </dgm:pt>
    <dgm:pt modelId="{ADB83329-8145-4400-808F-8DFE79B83340}" type="pres">
      <dgm:prSet presAssocID="{419A675A-43F5-4E8A-888F-D00ACBE70BE6}" presName="compNode" presStyleCnt="0"/>
      <dgm:spPr/>
    </dgm:pt>
    <dgm:pt modelId="{7C713036-0CC6-4530-9302-30211754FC26}" type="pres">
      <dgm:prSet presAssocID="{419A675A-43F5-4E8A-888F-D00ACBE70BE6}" presName="dummyConnPt" presStyleCnt="0"/>
      <dgm:spPr/>
    </dgm:pt>
    <dgm:pt modelId="{BE8A3A47-A84B-49C7-AEF2-5C2F9D037665}" type="pres">
      <dgm:prSet presAssocID="{419A675A-43F5-4E8A-888F-D00ACBE70BE6}" presName="node" presStyleLbl="node1" presStyleIdx="3" presStyleCnt="9">
        <dgm:presLayoutVars>
          <dgm:bulletEnabled val="1"/>
        </dgm:presLayoutVars>
      </dgm:prSet>
      <dgm:spPr/>
    </dgm:pt>
    <dgm:pt modelId="{02F0A981-A06E-4025-B5B5-628C7A07EFCC}" type="pres">
      <dgm:prSet presAssocID="{50935515-30C0-43CB-84F2-C3AFD0C7B58E}" presName="sibTrans" presStyleLbl="bgSibTrans2D1" presStyleIdx="3" presStyleCnt="8"/>
      <dgm:spPr/>
    </dgm:pt>
    <dgm:pt modelId="{8CC4EBA9-F293-42AE-A801-B17ECAA7B4F3}" type="pres">
      <dgm:prSet presAssocID="{6673CBDB-DA68-4167-A447-5A714E876C03}" presName="compNode" presStyleCnt="0"/>
      <dgm:spPr/>
    </dgm:pt>
    <dgm:pt modelId="{127A5079-8420-43D1-8975-CA35B6CD37FB}" type="pres">
      <dgm:prSet presAssocID="{6673CBDB-DA68-4167-A447-5A714E876C03}" presName="dummyConnPt" presStyleCnt="0"/>
      <dgm:spPr/>
    </dgm:pt>
    <dgm:pt modelId="{6288197A-CBD4-4FE9-9870-1C13A8161910}" type="pres">
      <dgm:prSet presAssocID="{6673CBDB-DA68-4167-A447-5A714E876C03}" presName="node" presStyleLbl="node1" presStyleIdx="4" presStyleCnt="9">
        <dgm:presLayoutVars>
          <dgm:bulletEnabled val="1"/>
        </dgm:presLayoutVars>
      </dgm:prSet>
      <dgm:spPr/>
    </dgm:pt>
    <dgm:pt modelId="{C95DC21B-22D5-4670-9B56-B725B199518A}" type="pres">
      <dgm:prSet presAssocID="{0C86388D-D8FE-4600-8B53-2F378C1A8B0A}" presName="sibTrans" presStyleLbl="bgSibTrans2D1" presStyleIdx="4" presStyleCnt="8"/>
      <dgm:spPr/>
    </dgm:pt>
    <dgm:pt modelId="{830E6A87-7D35-456A-B969-AC83A469052B}" type="pres">
      <dgm:prSet presAssocID="{D6165B4D-073E-4CCA-9251-1B5F6765CE2E}" presName="compNode" presStyleCnt="0"/>
      <dgm:spPr/>
    </dgm:pt>
    <dgm:pt modelId="{320762E7-BEF9-435B-A316-A3E5ED34B470}" type="pres">
      <dgm:prSet presAssocID="{D6165B4D-073E-4CCA-9251-1B5F6765CE2E}" presName="dummyConnPt" presStyleCnt="0"/>
      <dgm:spPr/>
    </dgm:pt>
    <dgm:pt modelId="{F87D0ECE-56C1-49B0-A094-A0D6FC522476}" type="pres">
      <dgm:prSet presAssocID="{D6165B4D-073E-4CCA-9251-1B5F6765CE2E}" presName="node" presStyleLbl="node1" presStyleIdx="5" presStyleCnt="9">
        <dgm:presLayoutVars>
          <dgm:bulletEnabled val="1"/>
        </dgm:presLayoutVars>
      </dgm:prSet>
      <dgm:spPr/>
    </dgm:pt>
    <dgm:pt modelId="{4216EECB-42B7-49AE-B31C-2F204F7435AB}" type="pres">
      <dgm:prSet presAssocID="{8D45828F-185D-4EA1-9D1A-7B3B36701443}" presName="sibTrans" presStyleLbl="bgSibTrans2D1" presStyleIdx="5" presStyleCnt="8"/>
      <dgm:spPr/>
    </dgm:pt>
    <dgm:pt modelId="{B376F72C-C1A7-4BD1-9128-F29C77AC0DDC}" type="pres">
      <dgm:prSet presAssocID="{E4807908-4684-46B9-A5A1-6BEEFA0121A7}" presName="compNode" presStyleCnt="0"/>
      <dgm:spPr/>
    </dgm:pt>
    <dgm:pt modelId="{5C540AE6-3114-4D53-8CCC-859F156CA8FE}" type="pres">
      <dgm:prSet presAssocID="{E4807908-4684-46B9-A5A1-6BEEFA0121A7}" presName="dummyConnPt" presStyleCnt="0"/>
      <dgm:spPr/>
    </dgm:pt>
    <dgm:pt modelId="{494658D7-E041-4A18-927E-CF768735B483}" type="pres">
      <dgm:prSet presAssocID="{E4807908-4684-46B9-A5A1-6BEEFA0121A7}" presName="node" presStyleLbl="node1" presStyleIdx="6" presStyleCnt="9">
        <dgm:presLayoutVars>
          <dgm:bulletEnabled val="1"/>
        </dgm:presLayoutVars>
      </dgm:prSet>
      <dgm:spPr/>
    </dgm:pt>
    <dgm:pt modelId="{82EFE7BA-237F-42F2-9FA0-BB139D14E0C8}" type="pres">
      <dgm:prSet presAssocID="{D034507A-EE64-444E-AA6A-1D8C5E9836B4}" presName="sibTrans" presStyleLbl="bgSibTrans2D1" presStyleIdx="6" presStyleCnt="8"/>
      <dgm:spPr/>
    </dgm:pt>
    <dgm:pt modelId="{03C8C4ED-0179-4D33-9B14-AA3774B73A1A}" type="pres">
      <dgm:prSet presAssocID="{636C1D46-8857-43EB-87E4-B141BD9ED235}" presName="compNode" presStyleCnt="0"/>
      <dgm:spPr/>
    </dgm:pt>
    <dgm:pt modelId="{4B474D1F-98EF-4CEA-BCA5-1C78ED8E79C6}" type="pres">
      <dgm:prSet presAssocID="{636C1D46-8857-43EB-87E4-B141BD9ED235}" presName="dummyConnPt" presStyleCnt="0"/>
      <dgm:spPr/>
    </dgm:pt>
    <dgm:pt modelId="{7A017EEE-D2E4-4EDB-8363-6B5705C5084D}" type="pres">
      <dgm:prSet presAssocID="{636C1D46-8857-43EB-87E4-B141BD9ED235}" presName="node" presStyleLbl="node1" presStyleIdx="7" presStyleCnt="9">
        <dgm:presLayoutVars>
          <dgm:bulletEnabled val="1"/>
        </dgm:presLayoutVars>
      </dgm:prSet>
      <dgm:spPr/>
    </dgm:pt>
    <dgm:pt modelId="{2C691C95-F8F2-424E-816F-078DEACAD248}" type="pres">
      <dgm:prSet presAssocID="{E2342B41-491B-417D-9BD7-7F28112C19B5}" presName="sibTrans" presStyleLbl="bgSibTrans2D1" presStyleIdx="7" presStyleCnt="8"/>
      <dgm:spPr/>
    </dgm:pt>
    <dgm:pt modelId="{FAEC8266-32A3-48EE-9C7A-0C826EBB0A23}" type="pres">
      <dgm:prSet presAssocID="{6F3571DE-45BC-477C-857D-DCB68629B210}" presName="compNode" presStyleCnt="0"/>
      <dgm:spPr/>
    </dgm:pt>
    <dgm:pt modelId="{119F4707-2B71-496C-B369-88B9B3C71540}" type="pres">
      <dgm:prSet presAssocID="{6F3571DE-45BC-477C-857D-DCB68629B210}" presName="dummyConnPt" presStyleCnt="0"/>
      <dgm:spPr/>
    </dgm:pt>
    <dgm:pt modelId="{661F8A9C-FE0C-42C8-8160-6D3C6E8C58D3}" type="pres">
      <dgm:prSet presAssocID="{6F3571DE-45BC-477C-857D-DCB68629B210}" presName="node" presStyleLbl="node1" presStyleIdx="8" presStyleCnt="9">
        <dgm:presLayoutVars>
          <dgm:bulletEnabled val="1"/>
        </dgm:presLayoutVars>
      </dgm:prSet>
      <dgm:spPr/>
    </dgm:pt>
  </dgm:ptLst>
  <dgm:cxnLst>
    <dgm:cxn modelId="{898E6201-18BC-4B19-A065-05BB5C2D59BF}" srcId="{4EF72C83-F081-4856-83C3-040579E245F8}" destId="{E4807908-4684-46B9-A5A1-6BEEFA0121A7}" srcOrd="6" destOrd="0" parTransId="{C0D59E47-F32A-4D2B-9DE8-606B169121D4}" sibTransId="{D034507A-EE64-444E-AA6A-1D8C5E9836B4}"/>
    <dgm:cxn modelId="{C1618E06-41AE-4650-B862-4546CAAB551F}" type="presOf" srcId="{D6165B4D-073E-4CCA-9251-1B5F6765CE2E}" destId="{F87D0ECE-56C1-49B0-A094-A0D6FC522476}" srcOrd="0" destOrd="0" presId="urn:microsoft.com/office/officeart/2005/8/layout/bProcess4"/>
    <dgm:cxn modelId="{F8E68F16-1E0F-47BC-A13B-FF616B488F62}" type="presOf" srcId="{E075FA28-309C-4E80-A76E-7BA4DC1E68FD}" destId="{CF0C8014-D57A-4349-BE64-8CC8C475D301}" srcOrd="0" destOrd="0" presId="urn:microsoft.com/office/officeart/2005/8/layout/bProcess4"/>
    <dgm:cxn modelId="{FFD37925-2D62-4102-9165-C00435226D94}" srcId="{4EF72C83-F081-4856-83C3-040579E245F8}" destId="{6F3571DE-45BC-477C-857D-DCB68629B210}" srcOrd="8" destOrd="0" parTransId="{7BCC62D3-683A-4564-ACA2-8E7BEC6D8BF4}" sibTransId="{865645FB-DEC6-48B4-B778-43EDBF65D102}"/>
    <dgm:cxn modelId="{19EE1337-F424-4EAC-A925-1E3078389CE4}" type="presOf" srcId="{D034507A-EE64-444E-AA6A-1D8C5E9836B4}" destId="{82EFE7BA-237F-42F2-9FA0-BB139D14E0C8}" srcOrd="0" destOrd="0" presId="urn:microsoft.com/office/officeart/2005/8/layout/bProcess4"/>
    <dgm:cxn modelId="{48CBB73F-9DE5-4C15-A23E-98CEBB283375}" type="presOf" srcId="{4EF72C83-F081-4856-83C3-040579E245F8}" destId="{403D5161-F91D-4F5D-A4AF-05744AF0DA81}" srcOrd="0" destOrd="0" presId="urn:microsoft.com/office/officeart/2005/8/layout/bProcess4"/>
    <dgm:cxn modelId="{5301095C-1490-4FBB-8293-1312E2998FE0}" type="presOf" srcId="{419A675A-43F5-4E8A-888F-D00ACBE70BE6}" destId="{BE8A3A47-A84B-49C7-AEF2-5C2F9D037665}" srcOrd="0" destOrd="0" presId="urn:microsoft.com/office/officeart/2005/8/layout/bProcess4"/>
    <dgm:cxn modelId="{88861F45-750B-4618-81F9-AF109DF71901}" srcId="{4EF72C83-F081-4856-83C3-040579E245F8}" destId="{636C1D46-8857-43EB-87E4-B141BD9ED235}" srcOrd="7" destOrd="0" parTransId="{EE06AEE8-B39D-4B60-A17F-DE6DBFEEDB5C}" sibTransId="{E2342B41-491B-417D-9BD7-7F28112C19B5}"/>
    <dgm:cxn modelId="{D9B12E65-7E96-41D2-B0B8-DC6B2D1E4764}" srcId="{4EF72C83-F081-4856-83C3-040579E245F8}" destId="{E075FA28-309C-4E80-A76E-7BA4DC1E68FD}" srcOrd="0" destOrd="0" parTransId="{E18F3DC7-421B-46AE-8A7F-2283DBF14C84}" sibTransId="{46AA5C87-57C5-441F-9CD6-B5FCBDBE6BA7}"/>
    <dgm:cxn modelId="{9E1B134B-BDA6-4511-8927-1D8B104AECF3}" srcId="{4EF72C83-F081-4856-83C3-040579E245F8}" destId="{D6165B4D-073E-4CCA-9251-1B5F6765CE2E}" srcOrd="5" destOrd="0" parTransId="{BE2E6189-B936-4976-81C4-EA17460734E4}" sibTransId="{8D45828F-185D-4EA1-9D1A-7B3B36701443}"/>
    <dgm:cxn modelId="{95592454-4F87-44BA-9BE1-4FC9BFFB9B3F}" srcId="{4EF72C83-F081-4856-83C3-040579E245F8}" destId="{116D27FC-33D1-4E1C-AEFA-5B3B1185F2C0}" srcOrd="2" destOrd="0" parTransId="{B2FAC087-8BD3-4800-B890-254A02379B6F}" sibTransId="{B96FEFBB-07B6-4EA9-9EA1-7BA2C8AD897F}"/>
    <dgm:cxn modelId="{B45FCD78-3B2C-4F56-BD7E-308BBDEDCED6}" srcId="{4EF72C83-F081-4856-83C3-040579E245F8}" destId="{6673CBDB-DA68-4167-A447-5A714E876C03}" srcOrd="4" destOrd="0" parTransId="{132048E3-ECCC-42E8-A591-8B5C650923CD}" sibTransId="{0C86388D-D8FE-4600-8B53-2F378C1A8B0A}"/>
    <dgm:cxn modelId="{A4D3A083-135C-4111-BB8D-E2B4CC764501}" type="presOf" srcId="{20E2C072-B591-45CC-9F64-AD403DB57319}" destId="{2EF42EAE-5352-4C8C-B11A-C3E81E21EA55}" srcOrd="0" destOrd="0" presId="urn:microsoft.com/office/officeart/2005/8/layout/bProcess4"/>
    <dgm:cxn modelId="{F58CB5A5-6123-4866-A39D-FE483FA8FA40}" type="presOf" srcId="{46AA5C87-57C5-441F-9CD6-B5FCBDBE6BA7}" destId="{B137F43A-088F-4B48-952A-5E1B9660EF81}" srcOrd="0" destOrd="0" presId="urn:microsoft.com/office/officeart/2005/8/layout/bProcess4"/>
    <dgm:cxn modelId="{27C739A7-A8FA-4EBE-9AA7-C7C673C1264A}" type="presOf" srcId="{0C86388D-D8FE-4600-8B53-2F378C1A8B0A}" destId="{C95DC21B-22D5-4670-9B56-B725B199518A}" srcOrd="0" destOrd="0" presId="urn:microsoft.com/office/officeart/2005/8/layout/bProcess4"/>
    <dgm:cxn modelId="{CE7E73AD-F361-4EDB-9E29-D03F80629C06}" srcId="{4EF72C83-F081-4856-83C3-040579E245F8}" destId="{20E2C072-B591-45CC-9F64-AD403DB57319}" srcOrd="1" destOrd="0" parTransId="{5A1E6175-FF1B-4FF6-B233-9FC0EF7C792F}" sibTransId="{C429475B-8727-49BB-85FE-77E583F85E1A}"/>
    <dgm:cxn modelId="{2A2801B3-8643-4221-A1B2-D92CA12EE268}" type="presOf" srcId="{6F3571DE-45BC-477C-857D-DCB68629B210}" destId="{661F8A9C-FE0C-42C8-8160-6D3C6E8C58D3}" srcOrd="0" destOrd="0" presId="urn:microsoft.com/office/officeart/2005/8/layout/bProcess4"/>
    <dgm:cxn modelId="{B7B12FCD-2DFD-4212-AD40-CCF2EF4B0C66}" type="presOf" srcId="{8D45828F-185D-4EA1-9D1A-7B3B36701443}" destId="{4216EECB-42B7-49AE-B31C-2F204F7435AB}" srcOrd="0" destOrd="0" presId="urn:microsoft.com/office/officeart/2005/8/layout/bProcess4"/>
    <dgm:cxn modelId="{C3BBAEDE-3B87-481F-A609-9CD3E341D06D}" type="presOf" srcId="{E2342B41-491B-417D-9BD7-7F28112C19B5}" destId="{2C691C95-F8F2-424E-816F-078DEACAD248}" srcOrd="0" destOrd="0" presId="urn:microsoft.com/office/officeart/2005/8/layout/bProcess4"/>
    <dgm:cxn modelId="{7F7D0EDF-4828-4183-9BE9-5254D85C0E33}" type="presOf" srcId="{E4807908-4684-46B9-A5A1-6BEEFA0121A7}" destId="{494658D7-E041-4A18-927E-CF768735B483}" srcOrd="0" destOrd="0" presId="urn:microsoft.com/office/officeart/2005/8/layout/bProcess4"/>
    <dgm:cxn modelId="{FF97C9DF-CFF1-4ED0-9888-2B42FC29519A}" type="presOf" srcId="{636C1D46-8857-43EB-87E4-B141BD9ED235}" destId="{7A017EEE-D2E4-4EDB-8363-6B5705C5084D}" srcOrd="0" destOrd="0" presId="urn:microsoft.com/office/officeart/2005/8/layout/bProcess4"/>
    <dgm:cxn modelId="{6B592FE9-71D3-4315-BA16-2DA83F7EA350}" type="presOf" srcId="{6673CBDB-DA68-4167-A447-5A714E876C03}" destId="{6288197A-CBD4-4FE9-9870-1C13A8161910}" srcOrd="0" destOrd="0" presId="urn:microsoft.com/office/officeart/2005/8/layout/bProcess4"/>
    <dgm:cxn modelId="{5DF837EE-9415-481E-8C34-752AA19A62A5}" type="presOf" srcId="{B96FEFBB-07B6-4EA9-9EA1-7BA2C8AD897F}" destId="{17FB7FF0-AD59-4966-9DE7-611C58A4CE6B}" srcOrd="0" destOrd="0" presId="urn:microsoft.com/office/officeart/2005/8/layout/bProcess4"/>
    <dgm:cxn modelId="{3A020DF0-B879-4C7B-98DE-6C297BB45713}" srcId="{4EF72C83-F081-4856-83C3-040579E245F8}" destId="{419A675A-43F5-4E8A-888F-D00ACBE70BE6}" srcOrd="3" destOrd="0" parTransId="{6B640E81-F1B3-4ED6-BB66-EFD2C79D56BB}" sibTransId="{50935515-30C0-43CB-84F2-C3AFD0C7B58E}"/>
    <dgm:cxn modelId="{C31413F3-0F60-477C-AC81-C3787B3D1DD5}" type="presOf" srcId="{50935515-30C0-43CB-84F2-C3AFD0C7B58E}" destId="{02F0A981-A06E-4025-B5B5-628C7A07EFCC}" srcOrd="0" destOrd="0" presId="urn:microsoft.com/office/officeart/2005/8/layout/bProcess4"/>
    <dgm:cxn modelId="{428B2BF5-ECEB-4E88-AE4A-AAEC555FA701}" type="presOf" srcId="{C429475B-8727-49BB-85FE-77E583F85E1A}" destId="{4A5293D3-E1D0-46E8-8D06-62A7497B0A77}" srcOrd="0" destOrd="0" presId="urn:microsoft.com/office/officeart/2005/8/layout/bProcess4"/>
    <dgm:cxn modelId="{4087BBF7-CBBB-443A-AC21-24CF79E0EDD8}" type="presOf" srcId="{116D27FC-33D1-4E1C-AEFA-5B3B1185F2C0}" destId="{8FD38E14-EBE5-4DE1-9305-10A82BE60E3B}" srcOrd="0" destOrd="0" presId="urn:microsoft.com/office/officeart/2005/8/layout/bProcess4"/>
    <dgm:cxn modelId="{42A3D60B-E9AB-4944-9BAF-DB94C70BCE29}" type="presParOf" srcId="{403D5161-F91D-4F5D-A4AF-05744AF0DA81}" destId="{24CE0423-8BEB-494C-87F5-178A2E568C4F}" srcOrd="0" destOrd="0" presId="urn:microsoft.com/office/officeart/2005/8/layout/bProcess4"/>
    <dgm:cxn modelId="{6FBC550E-E6E9-4F0B-8F02-0DA9F723BA14}" type="presParOf" srcId="{24CE0423-8BEB-494C-87F5-178A2E568C4F}" destId="{88214A8D-3759-4B22-A83D-92FC112408CB}" srcOrd="0" destOrd="0" presId="urn:microsoft.com/office/officeart/2005/8/layout/bProcess4"/>
    <dgm:cxn modelId="{FC36A6C6-026C-4A80-BB36-174BD1D18167}" type="presParOf" srcId="{24CE0423-8BEB-494C-87F5-178A2E568C4F}" destId="{CF0C8014-D57A-4349-BE64-8CC8C475D301}" srcOrd="1" destOrd="0" presId="urn:microsoft.com/office/officeart/2005/8/layout/bProcess4"/>
    <dgm:cxn modelId="{5532214A-6BC7-4175-ADE0-D69687B192DD}" type="presParOf" srcId="{403D5161-F91D-4F5D-A4AF-05744AF0DA81}" destId="{B137F43A-088F-4B48-952A-5E1B9660EF81}" srcOrd="1" destOrd="0" presId="urn:microsoft.com/office/officeart/2005/8/layout/bProcess4"/>
    <dgm:cxn modelId="{CC4E924E-501E-4D4D-9AFC-18F74F175366}" type="presParOf" srcId="{403D5161-F91D-4F5D-A4AF-05744AF0DA81}" destId="{8C42010C-6CA7-4323-92BD-F7D48453063F}" srcOrd="2" destOrd="0" presId="urn:microsoft.com/office/officeart/2005/8/layout/bProcess4"/>
    <dgm:cxn modelId="{35E39AA2-A890-40A3-B845-3730F6641093}" type="presParOf" srcId="{8C42010C-6CA7-4323-92BD-F7D48453063F}" destId="{ABC6374C-012C-4276-95F0-09E29FFF1A8D}" srcOrd="0" destOrd="0" presId="urn:microsoft.com/office/officeart/2005/8/layout/bProcess4"/>
    <dgm:cxn modelId="{E4AE4093-434A-4C91-9D10-6EF2706B8C51}" type="presParOf" srcId="{8C42010C-6CA7-4323-92BD-F7D48453063F}" destId="{2EF42EAE-5352-4C8C-B11A-C3E81E21EA55}" srcOrd="1" destOrd="0" presId="urn:microsoft.com/office/officeart/2005/8/layout/bProcess4"/>
    <dgm:cxn modelId="{4F73FCE8-DBB5-4FA7-AA62-2D3BDB0DCB98}" type="presParOf" srcId="{403D5161-F91D-4F5D-A4AF-05744AF0DA81}" destId="{4A5293D3-E1D0-46E8-8D06-62A7497B0A77}" srcOrd="3" destOrd="0" presId="urn:microsoft.com/office/officeart/2005/8/layout/bProcess4"/>
    <dgm:cxn modelId="{7F3636CE-FD62-4F1A-B53A-ADCC38DEC1E9}" type="presParOf" srcId="{403D5161-F91D-4F5D-A4AF-05744AF0DA81}" destId="{544E3B1F-1B5D-41CC-89EC-1DFE756FBEB2}" srcOrd="4" destOrd="0" presId="urn:microsoft.com/office/officeart/2005/8/layout/bProcess4"/>
    <dgm:cxn modelId="{D28E52AD-5AA0-4260-B5A1-61C8BF32822F}" type="presParOf" srcId="{544E3B1F-1B5D-41CC-89EC-1DFE756FBEB2}" destId="{4F99789A-B3B7-4745-A1A3-49DCC4C6869E}" srcOrd="0" destOrd="0" presId="urn:microsoft.com/office/officeart/2005/8/layout/bProcess4"/>
    <dgm:cxn modelId="{AF433B90-0DC4-48D6-AF60-609FAEFB46E5}" type="presParOf" srcId="{544E3B1F-1B5D-41CC-89EC-1DFE756FBEB2}" destId="{8FD38E14-EBE5-4DE1-9305-10A82BE60E3B}" srcOrd="1" destOrd="0" presId="urn:microsoft.com/office/officeart/2005/8/layout/bProcess4"/>
    <dgm:cxn modelId="{7BDAB641-8967-44E8-B5E8-62245493362E}" type="presParOf" srcId="{403D5161-F91D-4F5D-A4AF-05744AF0DA81}" destId="{17FB7FF0-AD59-4966-9DE7-611C58A4CE6B}" srcOrd="5" destOrd="0" presId="urn:microsoft.com/office/officeart/2005/8/layout/bProcess4"/>
    <dgm:cxn modelId="{781CEB6A-905D-4702-85A6-A2517186797B}" type="presParOf" srcId="{403D5161-F91D-4F5D-A4AF-05744AF0DA81}" destId="{ADB83329-8145-4400-808F-8DFE79B83340}" srcOrd="6" destOrd="0" presId="urn:microsoft.com/office/officeart/2005/8/layout/bProcess4"/>
    <dgm:cxn modelId="{B37C2F5E-C02A-479B-9811-70D410BC7D2C}" type="presParOf" srcId="{ADB83329-8145-4400-808F-8DFE79B83340}" destId="{7C713036-0CC6-4530-9302-30211754FC26}" srcOrd="0" destOrd="0" presId="urn:microsoft.com/office/officeart/2005/8/layout/bProcess4"/>
    <dgm:cxn modelId="{4A3F5F06-7F37-4319-BE4D-F39732018ACD}" type="presParOf" srcId="{ADB83329-8145-4400-808F-8DFE79B83340}" destId="{BE8A3A47-A84B-49C7-AEF2-5C2F9D037665}" srcOrd="1" destOrd="0" presId="urn:microsoft.com/office/officeart/2005/8/layout/bProcess4"/>
    <dgm:cxn modelId="{C13799C4-A067-401E-BF4C-4C31BF2FDF01}" type="presParOf" srcId="{403D5161-F91D-4F5D-A4AF-05744AF0DA81}" destId="{02F0A981-A06E-4025-B5B5-628C7A07EFCC}" srcOrd="7" destOrd="0" presId="urn:microsoft.com/office/officeart/2005/8/layout/bProcess4"/>
    <dgm:cxn modelId="{ED1EB958-5C70-4055-9BB1-72CBCFCFCFCC}" type="presParOf" srcId="{403D5161-F91D-4F5D-A4AF-05744AF0DA81}" destId="{8CC4EBA9-F293-42AE-A801-B17ECAA7B4F3}" srcOrd="8" destOrd="0" presId="urn:microsoft.com/office/officeart/2005/8/layout/bProcess4"/>
    <dgm:cxn modelId="{97E55741-3443-42AA-96A7-7037377E9A9D}" type="presParOf" srcId="{8CC4EBA9-F293-42AE-A801-B17ECAA7B4F3}" destId="{127A5079-8420-43D1-8975-CA35B6CD37FB}" srcOrd="0" destOrd="0" presId="urn:microsoft.com/office/officeart/2005/8/layout/bProcess4"/>
    <dgm:cxn modelId="{C0581A14-47E3-4B0A-BF02-46E5859CF302}" type="presParOf" srcId="{8CC4EBA9-F293-42AE-A801-B17ECAA7B4F3}" destId="{6288197A-CBD4-4FE9-9870-1C13A8161910}" srcOrd="1" destOrd="0" presId="urn:microsoft.com/office/officeart/2005/8/layout/bProcess4"/>
    <dgm:cxn modelId="{1DCCF883-8314-4D0E-96D1-1DD3784848F2}" type="presParOf" srcId="{403D5161-F91D-4F5D-A4AF-05744AF0DA81}" destId="{C95DC21B-22D5-4670-9B56-B725B199518A}" srcOrd="9" destOrd="0" presId="urn:microsoft.com/office/officeart/2005/8/layout/bProcess4"/>
    <dgm:cxn modelId="{780FCE15-0DCA-4F8F-A691-3925721186CC}" type="presParOf" srcId="{403D5161-F91D-4F5D-A4AF-05744AF0DA81}" destId="{830E6A87-7D35-456A-B969-AC83A469052B}" srcOrd="10" destOrd="0" presId="urn:microsoft.com/office/officeart/2005/8/layout/bProcess4"/>
    <dgm:cxn modelId="{737C4425-BC44-4163-B9BF-2891CFAB3E57}" type="presParOf" srcId="{830E6A87-7D35-456A-B969-AC83A469052B}" destId="{320762E7-BEF9-435B-A316-A3E5ED34B470}" srcOrd="0" destOrd="0" presId="urn:microsoft.com/office/officeart/2005/8/layout/bProcess4"/>
    <dgm:cxn modelId="{C459999D-ECD4-4CD2-B676-557C94186E5C}" type="presParOf" srcId="{830E6A87-7D35-456A-B969-AC83A469052B}" destId="{F87D0ECE-56C1-49B0-A094-A0D6FC522476}" srcOrd="1" destOrd="0" presId="urn:microsoft.com/office/officeart/2005/8/layout/bProcess4"/>
    <dgm:cxn modelId="{1AB87D90-C824-45E0-87DE-9720EEF7F5DF}" type="presParOf" srcId="{403D5161-F91D-4F5D-A4AF-05744AF0DA81}" destId="{4216EECB-42B7-49AE-B31C-2F204F7435AB}" srcOrd="11" destOrd="0" presId="urn:microsoft.com/office/officeart/2005/8/layout/bProcess4"/>
    <dgm:cxn modelId="{A124F20E-F718-4899-9A67-B93BC0302D58}" type="presParOf" srcId="{403D5161-F91D-4F5D-A4AF-05744AF0DA81}" destId="{B376F72C-C1A7-4BD1-9128-F29C77AC0DDC}" srcOrd="12" destOrd="0" presId="urn:microsoft.com/office/officeart/2005/8/layout/bProcess4"/>
    <dgm:cxn modelId="{CA24C9B4-56CA-43DF-A5A9-35F9D8C61359}" type="presParOf" srcId="{B376F72C-C1A7-4BD1-9128-F29C77AC0DDC}" destId="{5C540AE6-3114-4D53-8CCC-859F156CA8FE}" srcOrd="0" destOrd="0" presId="urn:microsoft.com/office/officeart/2005/8/layout/bProcess4"/>
    <dgm:cxn modelId="{E0D242C4-1A41-4F24-8DDF-C6AC60506C19}" type="presParOf" srcId="{B376F72C-C1A7-4BD1-9128-F29C77AC0DDC}" destId="{494658D7-E041-4A18-927E-CF768735B483}" srcOrd="1" destOrd="0" presId="urn:microsoft.com/office/officeart/2005/8/layout/bProcess4"/>
    <dgm:cxn modelId="{354C2633-8930-4630-82B8-626F0F602AA6}" type="presParOf" srcId="{403D5161-F91D-4F5D-A4AF-05744AF0DA81}" destId="{82EFE7BA-237F-42F2-9FA0-BB139D14E0C8}" srcOrd="13" destOrd="0" presId="urn:microsoft.com/office/officeart/2005/8/layout/bProcess4"/>
    <dgm:cxn modelId="{8DC2A455-01D4-442E-A0D7-8C8B6941B011}" type="presParOf" srcId="{403D5161-F91D-4F5D-A4AF-05744AF0DA81}" destId="{03C8C4ED-0179-4D33-9B14-AA3774B73A1A}" srcOrd="14" destOrd="0" presId="urn:microsoft.com/office/officeart/2005/8/layout/bProcess4"/>
    <dgm:cxn modelId="{F074670A-16F9-4699-B63F-A42E852163F3}" type="presParOf" srcId="{03C8C4ED-0179-4D33-9B14-AA3774B73A1A}" destId="{4B474D1F-98EF-4CEA-BCA5-1C78ED8E79C6}" srcOrd="0" destOrd="0" presId="urn:microsoft.com/office/officeart/2005/8/layout/bProcess4"/>
    <dgm:cxn modelId="{1C61A510-7558-44DA-B3DC-AFD8B690DF86}" type="presParOf" srcId="{03C8C4ED-0179-4D33-9B14-AA3774B73A1A}" destId="{7A017EEE-D2E4-4EDB-8363-6B5705C5084D}" srcOrd="1" destOrd="0" presId="urn:microsoft.com/office/officeart/2005/8/layout/bProcess4"/>
    <dgm:cxn modelId="{AC31388C-1EBE-4647-AE6C-335376B3AC2B}" type="presParOf" srcId="{403D5161-F91D-4F5D-A4AF-05744AF0DA81}" destId="{2C691C95-F8F2-424E-816F-078DEACAD248}" srcOrd="15" destOrd="0" presId="urn:microsoft.com/office/officeart/2005/8/layout/bProcess4"/>
    <dgm:cxn modelId="{6F7B99B4-76D8-4B65-9906-F0C77A6241E5}" type="presParOf" srcId="{403D5161-F91D-4F5D-A4AF-05744AF0DA81}" destId="{FAEC8266-32A3-48EE-9C7A-0C826EBB0A23}" srcOrd="16" destOrd="0" presId="urn:microsoft.com/office/officeart/2005/8/layout/bProcess4"/>
    <dgm:cxn modelId="{A276AA97-A7EE-4F2A-844E-DD8278F7F858}" type="presParOf" srcId="{FAEC8266-32A3-48EE-9C7A-0C826EBB0A23}" destId="{119F4707-2B71-496C-B369-88B9B3C71540}" srcOrd="0" destOrd="0" presId="urn:microsoft.com/office/officeart/2005/8/layout/bProcess4"/>
    <dgm:cxn modelId="{80FF79FB-9517-4F98-B95F-349CBED4E324}" type="presParOf" srcId="{FAEC8266-32A3-48EE-9C7A-0C826EBB0A23}" destId="{661F8A9C-FE0C-42C8-8160-6D3C6E8C58D3}"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4EA9B-4105-4869-B90B-F5B1E64833FA}"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US"/>
        </a:p>
      </dgm:t>
    </dgm:pt>
    <dgm:pt modelId="{1DF14C03-EC3B-4DB4-ABCD-7F6163C90BD5}">
      <dgm:prSet phldrT="[Text]" custT="1"/>
      <dgm:spPr>
        <a:solidFill>
          <a:schemeClr val="accent3">
            <a:lumMod val="75000"/>
          </a:schemeClr>
        </a:solidFill>
      </dgm:spPr>
      <dgm:t>
        <a:bodyPr vert="vert270"/>
        <a:lstStyle/>
        <a:p>
          <a:r>
            <a:rPr lang="en-US" sz="1800" b="1" dirty="0">
              <a:solidFill>
                <a:schemeClr val="bg1"/>
              </a:solidFill>
            </a:rPr>
            <a:t>1990 MDR</a:t>
          </a:r>
        </a:p>
        <a:p>
          <a:r>
            <a:rPr lang="en-US" sz="1800" b="1" dirty="0">
              <a:solidFill>
                <a:schemeClr val="bg1"/>
              </a:solidFill>
            </a:rPr>
            <a:t>Maternity Hospital</a:t>
          </a:r>
        </a:p>
      </dgm:t>
    </dgm:pt>
    <dgm:pt modelId="{C9B0FB1B-6776-425B-8E83-5E31726F7C36}" type="parTrans" cxnId="{ACBDD083-E891-4C96-94D9-5BC54255999D}">
      <dgm:prSet/>
      <dgm:spPr/>
      <dgm:t>
        <a:bodyPr/>
        <a:lstStyle/>
        <a:p>
          <a:endParaRPr lang="en-US"/>
        </a:p>
      </dgm:t>
    </dgm:pt>
    <dgm:pt modelId="{05BE8BA1-CE28-469B-BC8D-14D61045E4FE}" type="sibTrans" cxnId="{ACBDD083-E891-4C96-94D9-5BC54255999D}">
      <dgm:prSet/>
      <dgm:spPr/>
      <dgm:t>
        <a:bodyPr/>
        <a:lstStyle/>
        <a:p>
          <a:endParaRPr lang="en-US"/>
        </a:p>
      </dgm:t>
    </dgm:pt>
    <dgm:pt modelId="{A22D7092-5D9E-41A7-A448-94E86D1AC6DF}">
      <dgm:prSet phldrT="[Text]" custT="1"/>
      <dgm:spPr>
        <a:solidFill>
          <a:schemeClr val="accent3">
            <a:lumMod val="75000"/>
          </a:schemeClr>
        </a:solidFill>
      </dgm:spPr>
      <dgm:t>
        <a:bodyPr vert="vert270"/>
        <a:lstStyle/>
        <a:p>
          <a:r>
            <a:rPr lang="en-US" sz="1800" b="1" dirty="0">
              <a:solidFill>
                <a:schemeClr val="bg1"/>
              </a:solidFill>
            </a:rPr>
            <a:t>1996 MPDR 6 </a:t>
          </a:r>
        </a:p>
        <a:p>
          <a:r>
            <a:rPr lang="en-US" sz="1800" b="1" dirty="0">
              <a:solidFill>
                <a:schemeClr val="bg1"/>
              </a:solidFill>
            </a:rPr>
            <a:t>Hospitals</a:t>
          </a:r>
        </a:p>
      </dgm:t>
    </dgm:pt>
    <dgm:pt modelId="{68BCEF35-5EC9-441A-8F27-F4F77D8B900E}" type="parTrans" cxnId="{B29AE040-E4DA-4522-B7B7-F03CB16E7EE8}">
      <dgm:prSet/>
      <dgm:spPr/>
      <dgm:t>
        <a:bodyPr/>
        <a:lstStyle/>
        <a:p>
          <a:endParaRPr lang="en-US"/>
        </a:p>
      </dgm:t>
    </dgm:pt>
    <dgm:pt modelId="{046EC9F4-4821-4B56-87EE-D71B7970BA68}" type="sibTrans" cxnId="{B29AE040-E4DA-4522-B7B7-F03CB16E7EE8}">
      <dgm:prSet/>
      <dgm:spPr/>
      <dgm:t>
        <a:bodyPr/>
        <a:lstStyle/>
        <a:p>
          <a:endParaRPr lang="en-US"/>
        </a:p>
      </dgm:t>
    </dgm:pt>
    <dgm:pt modelId="{52B712C7-C7F0-4C86-BDD4-AC76BA3EE3E9}">
      <dgm:prSet phldrT="[Text]" custT="1"/>
      <dgm:spPr>
        <a:solidFill>
          <a:schemeClr val="accent3">
            <a:lumMod val="75000"/>
          </a:schemeClr>
        </a:solidFill>
      </dgm:spPr>
      <dgm:t>
        <a:bodyPr vert="vert270"/>
        <a:lstStyle/>
        <a:p>
          <a:r>
            <a:rPr lang="en-US" sz="1800" b="1" dirty="0">
              <a:solidFill>
                <a:schemeClr val="bg1"/>
              </a:solidFill>
            </a:rPr>
            <a:t>2009  MPDR  12 </a:t>
          </a:r>
        </a:p>
        <a:p>
          <a:r>
            <a:rPr lang="en-US" sz="1800" b="1" dirty="0">
              <a:solidFill>
                <a:schemeClr val="bg1"/>
              </a:solidFill>
            </a:rPr>
            <a:t>Hospitals</a:t>
          </a:r>
        </a:p>
      </dgm:t>
    </dgm:pt>
    <dgm:pt modelId="{ED98D821-A761-4EB1-9813-616E9B4CA7B5}" type="parTrans" cxnId="{EA507DF8-3E9E-4A9C-8B52-2352ECE8440E}">
      <dgm:prSet/>
      <dgm:spPr/>
      <dgm:t>
        <a:bodyPr/>
        <a:lstStyle/>
        <a:p>
          <a:endParaRPr lang="en-US"/>
        </a:p>
      </dgm:t>
    </dgm:pt>
    <dgm:pt modelId="{BE3D6CA9-5756-4EFD-9F4C-0F37D45FB44D}" type="sibTrans" cxnId="{EA507DF8-3E9E-4A9C-8B52-2352ECE8440E}">
      <dgm:prSet/>
      <dgm:spPr/>
      <dgm:t>
        <a:bodyPr/>
        <a:lstStyle/>
        <a:p>
          <a:endParaRPr lang="en-US"/>
        </a:p>
      </dgm:t>
    </dgm:pt>
    <dgm:pt modelId="{BEB480D6-BDE8-4062-A7EC-8C09C2320B2C}">
      <dgm:prSet phldrT="[Text]" custT="1"/>
      <dgm:spPr>
        <a:solidFill>
          <a:schemeClr val="accent3">
            <a:lumMod val="75000"/>
          </a:schemeClr>
        </a:solidFill>
      </dgm:spPr>
      <dgm:t>
        <a:bodyPr vert="vert270"/>
        <a:lstStyle/>
        <a:p>
          <a:r>
            <a:rPr lang="en-US" sz="1800" b="1" dirty="0">
              <a:solidFill>
                <a:schemeClr val="bg1"/>
              </a:solidFill>
            </a:rPr>
            <a:t>2012 MPDR 21 </a:t>
          </a:r>
        </a:p>
        <a:p>
          <a:r>
            <a:rPr lang="en-US" sz="1800" b="1" dirty="0">
              <a:solidFill>
                <a:schemeClr val="bg1"/>
              </a:solidFill>
            </a:rPr>
            <a:t>Hospitals</a:t>
          </a:r>
        </a:p>
      </dgm:t>
    </dgm:pt>
    <dgm:pt modelId="{6AC0C8FD-282B-44CC-BD73-57D0A00B77AF}" type="parTrans" cxnId="{7D70C3B9-8B05-45AB-AAF1-B33A0B44D3C0}">
      <dgm:prSet/>
      <dgm:spPr/>
      <dgm:t>
        <a:bodyPr/>
        <a:lstStyle/>
        <a:p>
          <a:endParaRPr lang="en-US"/>
        </a:p>
      </dgm:t>
    </dgm:pt>
    <dgm:pt modelId="{09341712-3BC4-473F-93E8-A55E6581B351}" type="sibTrans" cxnId="{7D70C3B9-8B05-45AB-AAF1-B33A0B44D3C0}">
      <dgm:prSet/>
      <dgm:spPr/>
      <dgm:t>
        <a:bodyPr/>
        <a:lstStyle/>
        <a:p>
          <a:endParaRPr lang="en-US"/>
        </a:p>
      </dgm:t>
    </dgm:pt>
    <dgm:pt modelId="{101EDF06-D017-4316-BBB7-A780DC6AA04F}">
      <dgm:prSet phldrT="[Text]" custT="1"/>
      <dgm:spPr>
        <a:solidFill>
          <a:schemeClr val="accent3">
            <a:lumMod val="75000"/>
          </a:schemeClr>
        </a:solidFill>
      </dgm:spPr>
      <dgm:t>
        <a:bodyPr vert="vert270"/>
        <a:lstStyle/>
        <a:p>
          <a:r>
            <a:rPr lang="en-US" sz="1800" b="1" dirty="0">
              <a:solidFill>
                <a:schemeClr val="bg1"/>
              </a:solidFill>
            </a:rPr>
            <a:t>2013 MPDR 42 </a:t>
          </a:r>
        </a:p>
        <a:p>
          <a:r>
            <a:rPr lang="en-US" sz="1800" b="1" dirty="0">
              <a:solidFill>
                <a:schemeClr val="bg1"/>
              </a:solidFill>
            </a:rPr>
            <a:t>Hospitals</a:t>
          </a:r>
        </a:p>
      </dgm:t>
    </dgm:pt>
    <dgm:pt modelId="{70D48362-0F60-4A5A-8B71-6A83D3D28880}" type="parTrans" cxnId="{19897D33-3D8C-481C-B790-4B8CB8456009}">
      <dgm:prSet/>
      <dgm:spPr/>
      <dgm:t>
        <a:bodyPr/>
        <a:lstStyle/>
        <a:p>
          <a:endParaRPr lang="en-US"/>
        </a:p>
      </dgm:t>
    </dgm:pt>
    <dgm:pt modelId="{9680FA77-B929-4EAA-BA6F-2F5399424020}" type="sibTrans" cxnId="{19897D33-3D8C-481C-B790-4B8CB8456009}">
      <dgm:prSet/>
      <dgm:spPr/>
      <dgm:t>
        <a:bodyPr/>
        <a:lstStyle/>
        <a:p>
          <a:endParaRPr lang="en-US"/>
        </a:p>
      </dgm:t>
    </dgm:pt>
    <dgm:pt modelId="{7E0E023A-054D-4302-8A15-E191DB5D18CD}">
      <dgm:prSet phldrT="[Text]" custT="1"/>
      <dgm:spPr>
        <a:solidFill>
          <a:schemeClr val="accent3">
            <a:lumMod val="75000"/>
          </a:schemeClr>
        </a:solidFill>
      </dgm:spPr>
      <dgm:t>
        <a:bodyPr vert="vert270"/>
        <a:lstStyle/>
        <a:p>
          <a:r>
            <a:rPr lang="en-US" sz="1800" b="1" dirty="0">
              <a:solidFill>
                <a:schemeClr val="bg1"/>
              </a:solidFill>
            </a:rPr>
            <a:t>2015 MPDSR</a:t>
          </a:r>
        </a:p>
        <a:p>
          <a:r>
            <a:rPr lang="en-US" sz="1800" b="1" dirty="0">
              <a:solidFill>
                <a:schemeClr val="bg1"/>
              </a:solidFill>
            </a:rPr>
            <a:t>National Guideline</a:t>
          </a:r>
        </a:p>
      </dgm:t>
    </dgm:pt>
    <dgm:pt modelId="{1B81C785-1BB9-4876-B1AF-0F0D22BF28D8}" type="parTrans" cxnId="{EBB25689-02CB-49B8-B5CC-90E4294C6842}">
      <dgm:prSet/>
      <dgm:spPr/>
      <dgm:t>
        <a:bodyPr/>
        <a:lstStyle/>
        <a:p>
          <a:endParaRPr lang="en-US"/>
        </a:p>
      </dgm:t>
    </dgm:pt>
    <dgm:pt modelId="{20ACC2F0-A7F7-440A-97D3-7457E9A3E913}" type="sibTrans" cxnId="{EBB25689-02CB-49B8-B5CC-90E4294C6842}">
      <dgm:prSet/>
      <dgm:spPr/>
      <dgm:t>
        <a:bodyPr/>
        <a:lstStyle/>
        <a:p>
          <a:endParaRPr lang="en-US"/>
        </a:p>
      </dgm:t>
    </dgm:pt>
    <dgm:pt modelId="{4841A0B5-B295-4DEF-8397-534627CBBBFC}">
      <dgm:prSet phldrT="[Text]" custT="1"/>
      <dgm:spPr>
        <a:solidFill>
          <a:schemeClr val="accent3">
            <a:lumMod val="75000"/>
          </a:schemeClr>
        </a:solidFill>
      </dgm:spPr>
      <dgm:t>
        <a:bodyPr vert="vert270"/>
        <a:lstStyle/>
        <a:p>
          <a:r>
            <a:rPr lang="en-US" sz="1800" b="1" dirty="0">
              <a:solidFill>
                <a:schemeClr val="bg1"/>
              </a:solidFill>
            </a:rPr>
            <a:t>2016 Community MPDSR 6</a:t>
          </a:r>
        </a:p>
        <a:p>
          <a:r>
            <a:rPr lang="en-US" sz="1800" b="1" dirty="0">
              <a:solidFill>
                <a:schemeClr val="bg1"/>
              </a:solidFill>
            </a:rPr>
            <a:t>Districts</a:t>
          </a:r>
        </a:p>
      </dgm:t>
    </dgm:pt>
    <dgm:pt modelId="{88187F6F-0CE1-4116-925A-1BFA86E14EF9}" type="parTrans" cxnId="{D96A64F3-C3C9-4989-9054-51201F61D821}">
      <dgm:prSet/>
      <dgm:spPr/>
      <dgm:t>
        <a:bodyPr/>
        <a:lstStyle/>
        <a:p>
          <a:endParaRPr lang="en-US"/>
        </a:p>
      </dgm:t>
    </dgm:pt>
    <dgm:pt modelId="{B202F2CE-C469-4364-9D00-7F451CB57567}" type="sibTrans" cxnId="{D96A64F3-C3C9-4989-9054-51201F61D821}">
      <dgm:prSet/>
      <dgm:spPr/>
      <dgm:t>
        <a:bodyPr/>
        <a:lstStyle/>
        <a:p>
          <a:endParaRPr lang="en-US"/>
        </a:p>
      </dgm:t>
    </dgm:pt>
    <dgm:pt modelId="{C758829F-7065-45B5-9567-DDE3EB5585F6}">
      <dgm:prSet phldrT="[Text]" custT="1"/>
      <dgm:spPr>
        <a:solidFill>
          <a:schemeClr val="accent3">
            <a:lumMod val="75000"/>
          </a:schemeClr>
        </a:solidFill>
      </dgm:spPr>
      <dgm:t>
        <a:bodyPr vert="vert270"/>
        <a:lstStyle/>
        <a:p>
          <a:r>
            <a:rPr lang="en-US" sz="1800" b="1" dirty="0">
              <a:solidFill>
                <a:schemeClr val="bg1"/>
              </a:solidFill>
            </a:rPr>
            <a:t>2020</a:t>
          </a:r>
        </a:p>
        <a:p>
          <a:r>
            <a:rPr lang="en-US" sz="1800" b="1" dirty="0">
              <a:solidFill>
                <a:schemeClr val="bg1"/>
              </a:solidFill>
            </a:rPr>
            <a:t>14 Districts  77 hospitals</a:t>
          </a:r>
        </a:p>
      </dgm:t>
    </dgm:pt>
    <dgm:pt modelId="{B05C1032-71FA-4C5D-8F74-11E26285F052}" type="parTrans" cxnId="{CDEE678C-6559-4125-BC60-48DFAE90C12E}">
      <dgm:prSet/>
      <dgm:spPr/>
      <dgm:t>
        <a:bodyPr/>
        <a:lstStyle/>
        <a:p>
          <a:endParaRPr lang="en-US"/>
        </a:p>
      </dgm:t>
    </dgm:pt>
    <dgm:pt modelId="{5B63ED08-694A-4652-8698-B48CFC27A13F}" type="sibTrans" cxnId="{CDEE678C-6559-4125-BC60-48DFAE90C12E}">
      <dgm:prSet/>
      <dgm:spPr/>
      <dgm:t>
        <a:bodyPr/>
        <a:lstStyle/>
        <a:p>
          <a:endParaRPr lang="en-US"/>
        </a:p>
      </dgm:t>
    </dgm:pt>
    <dgm:pt modelId="{F3F98176-0B02-4D6D-AAA1-08B5A52B732D}" type="pres">
      <dgm:prSet presAssocID="{4674EA9B-4105-4869-B90B-F5B1E64833FA}" presName="CompostProcess" presStyleCnt="0">
        <dgm:presLayoutVars>
          <dgm:dir/>
          <dgm:resizeHandles val="exact"/>
        </dgm:presLayoutVars>
      </dgm:prSet>
      <dgm:spPr/>
    </dgm:pt>
    <dgm:pt modelId="{2A1D1DBA-7DC3-4059-B526-C21FDDF48B4F}" type="pres">
      <dgm:prSet presAssocID="{4674EA9B-4105-4869-B90B-F5B1E64833FA}" presName="arrow" presStyleLbl="bgShp" presStyleIdx="0" presStyleCnt="1" custScaleX="115025" custScaleY="48901" custLinFactNeighborX="143" custLinFactNeighborY="-38694"/>
      <dgm:spPr>
        <a:solidFill>
          <a:schemeClr val="accent2">
            <a:lumMod val="75000"/>
          </a:schemeClr>
        </a:solidFill>
      </dgm:spPr>
    </dgm:pt>
    <dgm:pt modelId="{0922192E-C374-4075-BDB8-75387879C570}" type="pres">
      <dgm:prSet presAssocID="{4674EA9B-4105-4869-B90B-F5B1E64833FA}" presName="linearProcess" presStyleCnt="0"/>
      <dgm:spPr/>
    </dgm:pt>
    <dgm:pt modelId="{B4DCB5D4-0B99-4B1B-AEB6-02B950959B2E}" type="pres">
      <dgm:prSet presAssocID="{1DF14C03-EC3B-4DB4-ABCD-7F6163C90BD5}" presName="textNode" presStyleLbl="node1" presStyleIdx="0" presStyleCnt="8" custScaleX="45299" custScaleY="106129" custLinFactNeighborX="22646" custLinFactNeighborY="-5679">
        <dgm:presLayoutVars>
          <dgm:bulletEnabled val="1"/>
        </dgm:presLayoutVars>
      </dgm:prSet>
      <dgm:spPr/>
    </dgm:pt>
    <dgm:pt modelId="{BC057E71-95DA-496A-8412-D56B9E372754}" type="pres">
      <dgm:prSet presAssocID="{05BE8BA1-CE28-469B-BC8D-14D61045E4FE}" presName="sibTrans" presStyleCnt="0"/>
      <dgm:spPr/>
    </dgm:pt>
    <dgm:pt modelId="{93C842EA-68FC-4023-978D-7E968727DA90}" type="pres">
      <dgm:prSet presAssocID="{A22D7092-5D9E-41A7-A448-94E86D1AC6DF}" presName="textNode" presStyleLbl="node1" presStyleIdx="1" presStyleCnt="8" custScaleX="45299" custScaleY="106129" custLinFactNeighborX="14725" custLinFactNeighborY="-5679">
        <dgm:presLayoutVars>
          <dgm:bulletEnabled val="1"/>
        </dgm:presLayoutVars>
      </dgm:prSet>
      <dgm:spPr/>
    </dgm:pt>
    <dgm:pt modelId="{250FD7BB-6C3D-47F0-B73D-DCD72C7C3CEB}" type="pres">
      <dgm:prSet presAssocID="{046EC9F4-4821-4B56-87EE-D71B7970BA68}" presName="sibTrans" presStyleCnt="0"/>
      <dgm:spPr/>
    </dgm:pt>
    <dgm:pt modelId="{B74467BC-23E2-4917-83A3-D43AB060DE4C}" type="pres">
      <dgm:prSet presAssocID="{52B712C7-C7F0-4C86-BDD4-AC76BA3EE3E9}" presName="textNode" presStyleLbl="node1" presStyleIdx="2" presStyleCnt="8" custScaleX="45299" custScaleY="106129" custLinFactNeighborX="-40414" custLinFactNeighborY="-6310">
        <dgm:presLayoutVars>
          <dgm:bulletEnabled val="1"/>
        </dgm:presLayoutVars>
      </dgm:prSet>
      <dgm:spPr/>
    </dgm:pt>
    <dgm:pt modelId="{E3F7257C-9515-4DC6-8D46-4F6931430614}" type="pres">
      <dgm:prSet presAssocID="{BE3D6CA9-5756-4EFD-9F4C-0F37D45FB44D}" presName="sibTrans" presStyleCnt="0"/>
      <dgm:spPr/>
    </dgm:pt>
    <dgm:pt modelId="{11C46A37-7A7D-4A56-B209-59D3172FF608}" type="pres">
      <dgm:prSet presAssocID="{BEB480D6-BDE8-4062-A7EC-8C09C2320B2C}" presName="textNode" presStyleLbl="node1" presStyleIdx="3" presStyleCnt="8" custScaleX="45299" custScaleY="106129" custLinFactNeighborX="-75956" custLinFactNeighborY="-3636">
        <dgm:presLayoutVars>
          <dgm:bulletEnabled val="1"/>
        </dgm:presLayoutVars>
      </dgm:prSet>
      <dgm:spPr/>
    </dgm:pt>
    <dgm:pt modelId="{5CF1BA30-4F34-40C7-8522-B8A2E568E5A9}" type="pres">
      <dgm:prSet presAssocID="{09341712-3BC4-473F-93E8-A55E6581B351}" presName="sibTrans" presStyleCnt="0"/>
      <dgm:spPr/>
    </dgm:pt>
    <dgm:pt modelId="{F54F8901-5D94-4B91-866E-E0B300187118}" type="pres">
      <dgm:prSet presAssocID="{101EDF06-D017-4316-BBB7-A780DC6AA04F}" presName="textNode" presStyleLbl="node1" presStyleIdx="4" presStyleCnt="8" custScaleX="45299" custScaleY="106129" custLinFactNeighborX="-87665" custLinFactNeighborY="-4657">
        <dgm:presLayoutVars>
          <dgm:bulletEnabled val="1"/>
        </dgm:presLayoutVars>
      </dgm:prSet>
      <dgm:spPr/>
    </dgm:pt>
    <dgm:pt modelId="{1B78415C-0772-43CC-AEDA-B63830CDEDF6}" type="pres">
      <dgm:prSet presAssocID="{9680FA77-B929-4EAA-BA6F-2F5399424020}" presName="sibTrans" presStyleCnt="0"/>
      <dgm:spPr/>
    </dgm:pt>
    <dgm:pt modelId="{5855C6DE-7DC9-4555-A299-1C7FC71DEB5A}" type="pres">
      <dgm:prSet presAssocID="{7E0E023A-054D-4302-8A15-E191DB5D18CD}" presName="textNode" presStyleLbl="node1" presStyleIdx="5" presStyleCnt="8" custScaleX="45299" custScaleY="106129" custLinFactNeighborX="-64268" custLinFactNeighborY="-3636">
        <dgm:presLayoutVars>
          <dgm:bulletEnabled val="1"/>
        </dgm:presLayoutVars>
      </dgm:prSet>
      <dgm:spPr/>
    </dgm:pt>
    <dgm:pt modelId="{6A99937A-AEBC-4B7F-A7CB-4E3EB3883328}" type="pres">
      <dgm:prSet presAssocID="{20ACC2F0-A7F7-440A-97D3-7457E9A3E913}" presName="sibTrans" presStyleCnt="0"/>
      <dgm:spPr/>
    </dgm:pt>
    <dgm:pt modelId="{BB8A8B35-C3B3-4578-8E36-F0E53937C8EF}" type="pres">
      <dgm:prSet presAssocID="{4841A0B5-B295-4DEF-8397-534627CBBBFC}" presName="textNode" presStyleLbl="node1" presStyleIdx="6" presStyleCnt="8" custScaleX="60598" custScaleY="106129" custLinFactNeighborX="-64257" custLinFactNeighborY="-5679">
        <dgm:presLayoutVars>
          <dgm:bulletEnabled val="1"/>
        </dgm:presLayoutVars>
      </dgm:prSet>
      <dgm:spPr/>
    </dgm:pt>
    <dgm:pt modelId="{7A474402-1AAA-4917-BBC9-4550D246E784}" type="pres">
      <dgm:prSet presAssocID="{B202F2CE-C469-4364-9D00-7F451CB57567}" presName="sibTrans" presStyleCnt="0"/>
      <dgm:spPr/>
    </dgm:pt>
    <dgm:pt modelId="{5C5E62DD-691D-4471-BC2D-E2E6D9A34DC4}" type="pres">
      <dgm:prSet presAssocID="{C758829F-7065-45B5-9567-DDE3EB5585F6}" presName="textNode" presStyleLbl="node1" presStyleIdx="7" presStyleCnt="8" custScaleX="62741" custScaleY="106129" custLinFactNeighborX="-74956" custLinFactNeighborY="-6310">
        <dgm:presLayoutVars>
          <dgm:bulletEnabled val="1"/>
        </dgm:presLayoutVars>
      </dgm:prSet>
      <dgm:spPr/>
    </dgm:pt>
  </dgm:ptLst>
  <dgm:cxnLst>
    <dgm:cxn modelId="{B3C61B06-AB2E-426A-BFF7-8953B48DB408}" type="presOf" srcId="{C758829F-7065-45B5-9567-DDE3EB5585F6}" destId="{5C5E62DD-691D-4471-BC2D-E2E6D9A34DC4}" srcOrd="0" destOrd="0" presId="urn:microsoft.com/office/officeart/2005/8/layout/hProcess9"/>
    <dgm:cxn modelId="{07AA850B-D148-4645-A068-77F0E22B9229}" type="presOf" srcId="{4674EA9B-4105-4869-B90B-F5B1E64833FA}" destId="{F3F98176-0B02-4D6D-AAA1-08B5A52B732D}" srcOrd="0" destOrd="0" presId="urn:microsoft.com/office/officeart/2005/8/layout/hProcess9"/>
    <dgm:cxn modelId="{20B9170E-98E5-4B6B-883A-C8207A808B27}" type="presOf" srcId="{4841A0B5-B295-4DEF-8397-534627CBBBFC}" destId="{BB8A8B35-C3B3-4578-8E36-F0E53937C8EF}" srcOrd="0" destOrd="0" presId="urn:microsoft.com/office/officeart/2005/8/layout/hProcess9"/>
    <dgm:cxn modelId="{19897D33-3D8C-481C-B790-4B8CB8456009}" srcId="{4674EA9B-4105-4869-B90B-F5B1E64833FA}" destId="{101EDF06-D017-4316-BBB7-A780DC6AA04F}" srcOrd="4" destOrd="0" parTransId="{70D48362-0F60-4A5A-8B71-6A83D3D28880}" sibTransId="{9680FA77-B929-4EAA-BA6F-2F5399424020}"/>
    <dgm:cxn modelId="{43D0A838-1B86-4735-A100-495F798357CB}" type="presOf" srcId="{52B712C7-C7F0-4C86-BDD4-AC76BA3EE3E9}" destId="{B74467BC-23E2-4917-83A3-D43AB060DE4C}" srcOrd="0" destOrd="0" presId="urn:microsoft.com/office/officeart/2005/8/layout/hProcess9"/>
    <dgm:cxn modelId="{B29AE040-E4DA-4522-B7B7-F03CB16E7EE8}" srcId="{4674EA9B-4105-4869-B90B-F5B1E64833FA}" destId="{A22D7092-5D9E-41A7-A448-94E86D1AC6DF}" srcOrd="1" destOrd="0" parTransId="{68BCEF35-5EC9-441A-8F27-F4F77D8B900E}" sibTransId="{046EC9F4-4821-4B56-87EE-D71B7970BA68}"/>
    <dgm:cxn modelId="{15697154-26D8-42E3-B99A-C000EB104654}" type="presOf" srcId="{BEB480D6-BDE8-4062-A7EC-8C09C2320B2C}" destId="{11C46A37-7A7D-4A56-B209-59D3172FF608}" srcOrd="0" destOrd="0" presId="urn:microsoft.com/office/officeart/2005/8/layout/hProcess9"/>
    <dgm:cxn modelId="{ACBDD083-E891-4C96-94D9-5BC54255999D}" srcId="{4674EA9B-4105-4869-B90B-F5B1E64833FA}" destId="{1DF14C03-EC3B-4DB4-ABCD-7F6163C90BD5}" srcOrd="0" destOrd="0" parTransId="{C9B0FB1B-6776-425B-8E83-5E31726F7C36}" sibTransId="{05BE8BA1-CE28-469B-BC8D-14D61045E4FE}"/>
    <dgm:cxn modelId="{EBB25689-02CB-49B8-B5CC-90E4294C6842}" srcId="{4674EA9B-4105-4869-B90B-F5B1E64833FA}" destId="{7E0E023A-054D-4302-8A15-E191DB5D18CD}" srcOrd="5" destOrd="0" parTransId="{1B81C785-1BB9-4876-B1AF-0F0D22BF28D8}" sibTransId="{20ACC2F0-A7F7-440A-97D3-7457E9A3E913}"/>
    <dgm:cxn modelId="{CDEE678C-6559-4125-BC60-48DFAE90C12E}" srcId="{4674EA9B-4105-4869-B90B-F5B1E64833FA}" destId="{C758829F-7065-45B5-9567-DDE3EB5585F6}" srcOrd="7" destOrd="0" parTransId="{B05C1032-71FA-4C5D-8F74-11E26285F052}" sibTransId="{5B63ED08-694A-4652-8698-B48CFC27A13F}"/>
    <dgm:cxn modelId="{0BCF628D-795F-429D-AE3F-46EC533D9A74}" type="presOf" srcId="{A22D7092-5D9E-41A7-A448-94E86D1AC6DF}" destId="{93C842EA-68FC-4023-978D-7E968727DA90}" srcOrd="0" destOrd="0" presId="urn:microsoft.com/office/officeart/2005/8/layout/hProcess9"/>
    <dgm:cxn modelId="{4FCDFFA5-D98A-488E-B1F0-5AC475CD9DB6}" type="presOf" srcId="{7E0E023A-054D-4302-8A15-E191DB5D18CD}" destId="{5855C6DE-7DC9-4555-A299-1C7FC71DEB5A}" srcOrd="0" destOrd="0" presId="urn:microsoft.com/office/officeart/2005/8/layout/hProcess9"/>
    <dgm:cxn modelId="{7D70C3B9-8B05-45AB-AAF1-B33A0B44D3C0}" srcId="{4674EA9B-4105-4869-B90B-F5B1E64833FA}" destId="{BEB480D6-BDE8-4062-A7EC-8C09C2320B2C}" srcOrd="3" destOrd="0" parTransId="{6AC0C8FD-282B-44CC-BD73-57D0A00B77AF}" sibTransId="{09341712-3BC4-473F-93E8-A55E6581B351}"/>
    <dgm:cxn modelId="{2B4857BB-77C2-4E31-B3AC-2E75BC3A2F70}" type="presOf" srcId="{1DF14C03-EC3B-4DB4-ABCD-7F6163C90BD5}" destId="{B4DCB5D4-0B99-4B1B-AEB6-02B950959B2E}" srcOrd="0" destOrd="0" presId="urn:microsoft.com/office/officeart/2005/8/layout/hProcess9"/>
    <dgm:cxn modelId="{ADEE64EC-F633-4F83-A51C-DE8B02F69098}" type="presOf" srcId="{101EDF06-D017-4316-BBB7-A780DC6AA04F}" destId="{F54F8901-5D94-4B91-866E-E0B300187118}" srcOrd="0" destOrd="0" presId="urn:microsoft.com/office/officeart/2005/8/layout/hProcess9"/>
    <dgm:cxn modelId="{D96A64F3-C3C9-4989-9054-51201F61D821}" srcId="{4674EA9B-4105-4869-B90B-F5B1E64833FA}" destId="{4841A0B5-B295-4DEF-8397-534627CBBBFC}" srcOrd="6" destOrd="0" parTransId="{88187F6F-0CE1-4116-925A-1BFA86E14EF9}" sibTransId="{B202F2CE-C469-4364-9D00-7F451CB57567}"/>
    <dgm:cxn modelId="{EA507DF8-3E9E-4A9C-8B52-2352ECE8440E}" srcId="{4674EA9B-4105-4869-B90B-F5B1E64833FA}" destId="{52B712C7-C7F0-4C86-BDD4-AC76BA3EE3E9}" srcOrd="2" destOrd="0" parTransId="{ED98D821-A761-4EB1-9813-616E9B4CA7B5}" sibTransId="{BE3D6CA9-5756-4EFD-9F4C-0F37D45FB44D}"/>
    <dgm:cxn modelId="{A7C01F44-2168-457E-A717-2176C772DC97}" type="presParOf" srcId="{F3F98176-0B02-4D6D-AAA1-08B5A52B732D}" destId="{2A1D1DBA-7DC3-4059-B526-C21FDDF48B4F}" srcOrd="0" destOrd="0" presId="urn:microsoft.com/office/officeart/2005/8/layout/hProcess9"/>
    <dgm:cxn modelId="{9480CF39-6D32-478F-BC70-D3A6003C62A6}" type="presParOf" srcId="{F3F98176-0B02-4D6D-AAA1-08B5A52B732D}" destId="{0922192E-C374-4075-BDB8-75387879C570}" srcOrd="1" destOrd="0" presId="urn:microsoft.com/office/officeart/2005/8/layout/hProcess9"/>
    <dgm:cxn modelId="{CD6102D6-FA20-45B0-B320-B2A4991D2836}" type="presParOf" srcId="{0922192E-C374-4075-BDB8-75387879C570}" destId="{B4DCB5D4-0B99-4B1B-AEB6-02B950959B2E}" srcOrd="0" destOrd="0" presId="urn:microsoft.com/office/officeart/2005/8/layout/hProcess9"/>
    <dgm:cxn modelId="{29425D4E-1453-4F64-A68F-9EFF0CB889B0}" type="presParOf" srcId="{0922192E-C374-4075-BDB8-75387879C570}" destId="{BC057E71-95DA-496A-8412-D56B9E372754}" srcOrd="1" destOrd="0" presId="urn:microsoft.com/office/officeart/2005/8/layout/hProcess9"/>
    <dgm:cxn modelId="{7B5852E2-999E-421C-AE7A-30E4AD9AEE0E}" type="presParOf" srcId="{0922192E-C374-4075-BDB8-75387879C570}" destId="{93C842EA-68FC-4023-978D-7E968727DA90}" srcOrd="2" destOrd="0" presId="urn:microsoft.com/office/officeart/2005/8/layout/hProcess9"/>
    <dgm:cxn modelId="{475C95C3-422B-4B6D-844A-C68B1B289F3E}" type="presParOf" srcId="{0922192E-C374-4075-BDB8-75387879C570}" destId="{250FD7BB-6C3D-47F0-B73D-DCD72C7C3CEB}" srcOrd="3" destOrd="0" presId="urn:microsoft.com/office/officeart/2005/8/layout/hProcess9"/>
    <dgm:cxn modelId="{84F3B159-2BF4-4C1A-93E2-64CCE83F2659}" type="presParOf" srcId="{0922192E-C374-4075-BDB8-75387879C570}" destId="{B74467BC-23E2-4917-83A3-D43AB060DE4C}" srcOrd="4" destOrd="0" presId="urn:microsoft.com/office/officeart/2005/8/layout/hProcess9"/>
    <dgm:cxn modelId="{57D2CBCF-F7DD-4395-94ED-E9DFAE12EE30}" type="presParOf" srcId="{0922192E-C374-4075-BDB8-75387879C570}" destId="{E3F7257C-9515-4DC6-8D46-4F6931430614}" srcOrd="5" destOrd="0" presId="urn:microsoft.com/office/officeart/2005/8/layout/hProcess9"/>
    <dgm:cxn modelId="{733E3686-4128-4706-BAEA-CB6074787354}" type="presParOf" srcId="{0922192E-C374-4075-BDB8-75387879C570}" destId="{11C46A37-7A7D-4A56-B209-59D3172FF608}" srcOrd="6" destOrd="0" presId="urn:microsoft.com/office/officeart/2005/8/layout/hProcess9"/>
    <dgm:cxn modelId="{4B0591ED-1AF4-40BB-B050-46FB9FC4DD60}" type="presParOf" srcId="{0922192E-C374-4075-BDB8-75387879C570}" destId="{5CF1BA30-4F34-40C7-8522-B8A2E568E5A9}" srcOrd="7" destOrd="0" presId="urn:microsoft.com/office/officeart/2005/8/layout/hProcess9"/>
    <dgm:cxn modelId="{E68AFB18-8544-4522-A589-545BAF0E8AFF}" type="presParOf" srcId="{0922192E-C374-4075-BDB8-75387879C570}" destId="{F54F8901-5D94-4B91-866E-E0B300187118}" srcOrd="8" destOrd="0" presId="urn:microsoft.com/office/officeart/2005/8/layout/hProcess9"/>
    <dgm:cxn modelId="{986D6AC3-F943-42D4-AAE3-9FB267EEC0CA}" type="presParOf" srcId="{0922192E-C374-4075-BDB8-75387879C570}" destId="{1B78415C-0772-43CC-AEDA-B63830CDEDF6}" srcOrd="9" destOrd="0" presId="urn:microsoft.com/office/officeart/2005/8/layout/hProcess9"/>
    <dgm:cxn modelId="{B08B0A52-1CB1-49E4-849E-0D1483D50602}" type="presParOf" srcId="{0922192E-C374-4075-BDB8-75387879C570}" destId="{5855C6DE-7DC9-4555-A299-1C7FC71DEB5A}" srcOrd="10" destOrd="0" presId="urn:microsoft.com/office/officeart/2005/8/layout/hProcess9"/>
    <dgm:cxn modelId="{7F488DBE-FD6F-47E0-B7F8-A23664E7A801}" type="presParOf" srcId="{0922192E-C374-4075-BDB8-75387879C570}" destId="{6A99937A-AEBC-4B7F-A7CB-4E3EB3883328}" srcOrd="11" destOrd="0" presId="urn:microsoft.com/office/officeart/2005/8/layout/hProcess9"/>
    <dgm:cxn modelId="{D403C6CC-65BA-4306-AB07-888F6411251A}" type="presParOf" srcId="{0922192E-C374-4075-BDB8-75387879C570}" destId="{BB8A8B35-C3B3-4578-8E36-F0E53937C8EF}" srcOrd="12" destOrd="0" presId="urn:microsoft.com/office/officeart/2005/8/layout/hProcess9"/>
    <dgm:cxn modelId="{FB86DC9E-3118-4B34-8888-B77BF9B5EC46}" type="presParOf" srcId="{0922192E-C374-4075-BDB8-75387879C570}" destId="{7A474402-1AAA-4917-BBC9-4550D246E784}" srcOrd="13" destOrd="0" presId="urn:microsoft.com/office/officeart/2005/8/layout/hProcess9"/>
    <dgm:cxn modelId="{8AB8C3BD-2E1A-4BA0-8C24-2F46FB7BD8DE}" type="presParOf" srcId="{0922192E-C374-4075-BDB8-75387879C570}" destId="{5C5E62DD-691D-4471-BC2D-E2E6D9A34DC4}" srcOrd="1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AEC9E-F6C4-E445-BEC3-80D83FC8C4DF}">
      <dsp:nvSpPr>
        <dsp:cNvPr id="0" name=""/>
        <dsp:cNvSpPr/>
      </dsp:nvSpPr>
      <dsp:spPr>
        <a:xfrm>
          <a:off x="6226214" y="147689"/>
          <a:ext cx="1704254" cy="15676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Kokila" panose="020B0604020202020204" pitchFamily="34" charset="0"/>
              <a:cs typeface="Kokila" panose="020B0604020202020204" pitchFamily="34" charset="0"/>
            </a:rPr>
            <a:t>1. Identify cases &amp; notify</a:t>
          </a:r>
        </a:p>
      </dsp:txBody>
      <dsp:txXfrm>
        <a:off x="6475796" y="377267"/>
        <a:ext cx="1205090" cy="1108503"/>
      </dsp:txXfrm>
    </dsp:sp>
    <dsp:sp modelId="{79973D6E-E035-3544-94AE-8E662723921D}">
      <dsp:nvSpPr>
        <dsp:cNvPr id="0" name=""/>
        <dsp:cNvSpPr/>
      </dsp:nvSpPr>
      <dsp:spPr>
        <a:xfrm rot="1190920">
          <a:off x="7838895" y="991505"/>
          <a:ext cx="471608" cy="59936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a:off x="7843098" y="1087358"/>
        <a:ext cx="330126" cy="359617"/>
      </dsp:txXfrm>
    </dsp:sp>
    <dsp:sp modelId="{27FD185F-1EC5-654C-9616-CF0A6974EC21}">
      <dsp:nvSpPr>
        <dsp:cNvPr id="0" name=""/>
        <dsp:cNvSpPr/>
      </dsp:nvSpPr>
      <dsp:spPr>
        <a:xfrm>
          <a:off x="8228218" y="844279"/>
          <a:ext cx="1798331" cy="165381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Kokila" panose="020B0604020202020204" pitchFamily="34" charset="0"/>
              <a:cs typeface="Kokila" panose="020B0604020202020204" pitchFamily="34" charset="0"/>
            </a:rPr>
            <a:t>2. Collect Information</a:t>
          </a:r>
        </a:p>
      </dsp:txBody>
      <dsp:txXfrm>
        <a:off x="8491577" y="1086474"/>
        <a:ext cx="1271613" cy="1169422"/>
      </dsp:txXfrm>
    </dsp:sp>
    <dsp:sp modelId="{321DBA33-0E42-9947-8C83-AD91CE2F638F}">
      <dsp:nvSpPr>
        <dsp:cNvPr id="0" name=""/>
        <dsp:cNvSpPr/>
      </dsp:nvSpPr>
      <dsp:spPr>
        <a:xfrm rot="5306269">
          <a:off x="8884841" y="2353615"/>
          <a:ext cx="546508" cy="88737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a:off x="8964582" y="2449144"/>
        <a:ext cx="382556" cy="532423"/>
      </dsp:txXfrm>
    </dsp:sp>
    <dsp:sp modelId="{B040EF18-E929-4EF7-9AEA-DF2D1DF2DA5A}">
      <dsp:nvSpPr>
        <dsp:cNvPr id="0" name=""/>
        <dsp:cNvSpPr/>
      </dsp:nvSpPr>
      <dsp:spPr>
        <a:xfrm>
          <a:off x="8291203" y="3115018"/>
          <a:ext cx="1797245" cy="169153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Kokila" panose="020B0604020202020204" pitchFamily="34" charset="0"/>
              <a:cs typeface="Kokila" panose="020B0604020202020204" pitchFamily="34" charset="0"/>
            </a:rPr>
            <a:t>3. Analyze information</a:t>
          </a:r>
        </a:p>
      </dsp:txBody>
      <dsp:txXfrm>
        <a:off x="8554403" y="3362738"/>
        <a:ext cx="1270845" cy="1196098"/>
      </dsp:txXfrm>
    </dsp:sp>
    <dsp:sp modelId="{C59518F3-5477-4146-B7DC-97A7BEFAA4E2}">
      <dsp:nvSpPr>
        <dsp:cNvPr id="0" name=""/>
        <dsp:cNvSpPr/>
      </dsp:nvSpPr>
      <dsp:spPr>
        <a:xfrm rot="9356756">
          <a:off x="8075108" y="4491522"/>
          <a:ext cx="489400" cy="77221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rot="10800000">
        <a:off x="8215553" y="4616043"/>
        <a:ext cx="342580" cy="463327"/>
      </dsp:txXfrm>
    </dsp:sp>
    <dsp:sp modelId="{DD46AB1F-F795-A543-872E-3114238FC73A}">
      <dsp:nvSpPr>
        <dsp:cNvPr id="0" name=""/>
        <dsp:cNvSpPr/>
      </dsp:nvSpPr>
      <dsp:spPr>
        <a:xfrm>
          <a:off x="6118280" y="4054451"/>
          <a:ext cx="1916190" cy="169939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Kokila" panose="020B0604020202020204" pitchFamily="34" charset="0"/>
              <a:cs typeface="Kokila" panose="020B0604020202020204" pitchFamily="34" charset="0"/>
            </a:rPr>
            <a:t>4. Recommend solution</a:t>
          </a:r>
        </a:p>
      </dsp:txBody>
      <dsp:txXfrm>
        <a:off x="6398900" y="4303321"/>
        <a:ext cx="1354950" cy="1201651"/>
      </dsp:txXfrm>
    </dsp:sp>
    <dsp:sp modelId="{7E836574-D1E6-AC4C-B7B5-B3EBCB0BA6D4}">
      <dsp:nvSpPr>
        <dsp:cNvPr id="0" name=""/>
        <dsp:cNvSpPr/>
      </dsp:nvSpPr>
      <dsp:spPr>
        <a:xfrm rot="12187773">
          <a:off x="5470546" y="4437806"/>
          <a:ext cx="667848" cy="49884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rot="10800000">
        <a:off x="5614185" y="4566968"/>
        <a:ext cx="518194" cy="299309"/>
      </dsp:txXfrm>
    </dsp:sp>
    <dsp:sp modelId="{20C6E04E-83EE-6146-81E9-06731756879F}">
      <dsp:nvSpPr>
        <dsp:cNvPr id="0" name=""/>
        <dsp:cNvSpPr/>
      </dsp:nvSpPr>
      <dsp:spPr>
        <a:xfrm>
          <a:off x="4034192" y="3201178"/>
          <a:ext cx="1772151" cy="156399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Kokila" panose="020B0604020202020204" pitchFamily="34" charset="0"/>
              <a:cs typeface="Kokila" panose="020B0604020202020204" pitchFamily="34" charset="0"/>
            </a:rPr>
            <a:t>5. Implement solution</a:t>
          </a:r>
        </a:p>
      </dsp:txBody>
      <dsp:txXfrm>
        <a:off x="4293718" y="3430219"/>
        <a:ext cx="1253099" cy="1105911"/>
      </dsp:txXfrm>
    </dsp:sp>
    <dsp:sp modelId="{7409CE0D-1D1E-F245-8A0E-118771CF15EF}">
      <dsp:nvSpPr>
        <dsp:cNvPr id="0" name=""/>
        <dsp:cNvSpPr/>
      </dsp:nvSpPr>
      <dsp:spPr>
        <a:xfrm rot="16318239">
          <a:off x="4258676" y="2603063"/>
          <a:ext cx="624012" cy="6351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a:off x="4349059" y="2823637"/>
        <a:ext cx="436808" cy="381079"/>
      </dsp:txXfrm>
    </dsp:sp>
    <dsp:sp modelId="{6A2D4569-9950-2340-85ED-DDA157D51DB4}">
      <dsp:nvSpPr>
        <dsp:cNvPr id="0" name=""/>
        <dsp:cNvSpPr/>
      </dsp:nvSpPr>
      <dsp:spPr>
        <a:xfrm>
          <a:off x="4171346" y="966283"/>
          <a:ext cx="1648313" cy="166062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Kokila" panose="020B0604020202020204" pitchFamily="34" charset="0"/>
              <a:cs typeface="Kokila" panose="020B0604020202020204" pitchFamily="34" charset="0"/>
            </a:rPr>
            <a:t>6. Monitor, Evaluate &amp; Refine</a:t>
          </a:r>
        </a:p>
      </dsp:txBody>
      <dsp:txXfrm>
        <a:off x="4412736" y="1209475"/>
        <a:ext cx="1165533" cy="1174237"/>
      </dsp:txXfrm>
    </dsp:sp>
    <dsp:sp modelId="{E5DCEC12-E5D7-2A45-BAF1-7F58D7C8B6CF}">
      <dsp:nvSpPr>
        <dsp:cNvPr id="0" name=""/>
        <dsp:cNvSpPr/>
      </dsp:nvSpPr>
      <dsp:spPr>
        <a:xfrm rot="20246710">
          <a:off x="5730783" y="1036226"/>
          <a:ext cx="581268" cy="66853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b="1" kern="1200"/>
        </a:p>
      </dsp:txBody>
      <dsp:txXfrm>
        <a:off x="5737452" y="1203377"/>
        <a:ext cx="406888" cy="401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7F43A-088F-4B48-952A-5E1B9660EF81}">
      <dsp:nvSpPr>
        <dsp:cNvPr id="0" name=""/>
        <dsp:cNvSpPr/>
      </dsp:nvSpPr>
      <dsp:spPr>
        <a:xfrm rot="5400000">
          <a:off x="545190" y="1224830"/>
          <a:ext cx="1918622" cy="231210"/>
        </a:xfrm>
        <a:prstGeom prst="rect">
          <a:avLst/>
        </a:prstGeom>
        <a:solidFill>
          <a:schemeClr val="accent2">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0C8014-D57A-4349-BE64-8CC8C475D301}">
      <dsp:nvSpPr>
        <dsp:cNvPr id="0" name=""/>
        <dsp:cNvSpPr/>
      </dsp:nvSpPr>
      <dsp:spPr>
        <a:xfrm>
          <a:off x="986636" y="489"/>
          <a:ext cx="2569003" cy="1541401"/>
        </a:xfrm>
        <a:prstGeom prst="roundRect">
          <a:avLst>
            <a:gd name="adj" fmla="val 10000"/>
          </a:avLst>
        </a:prstGeom>
        <a:gradFill rotWithShape="0">
          <a:gsLst>
            <a:gs pos="0">
              <a:schemeClr val="accent5">
                <a:lumMod val="50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woman should die giving birth</a:t>
          </a:r>
        </a:p>
      </dsp:txBody>
      <dsp:txXfrm>
        <a:off x="1031782" y="45635"/>
        <a:ext cx="2478711" cy="1451109"/>
      </dsp:txXfrm>
    </dsp:sp>
    <dsp:sp modelId="{4A5293D3-E1D0-46E8-8D06-62A7497B0A77}">
      <dsp:nvSpPr>
        <dsp:cNvPr id="0" name=""/>
        <dsp:cNvSpPr/>
      </dsp:nvSpPr>
      <dsp:spPr>
        <a:xfrm rot="5400000">
          <a:off x="545190" y="3151583"/>
          <a:ext cx="1918622" cy="231210"/>
        </a:xfrm>
        <a:prstGeom prst="rect">
          <a:avLst/>
        </a:prstGeom>
        <a:solidFill>
          <a:schemeClr val="accent3">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F42EAE-5352-4C8C-B11A-C3E81E21EA55}">
      <dsp:nvSpPr>
        <dsp:cNvPr id="0" name=""/>
        <dsp:cNvSpPr/>
      </dsp:nvSpPr>
      <dsp:spPr>
        <a:xfrm>
          <a:off x="986636" y="1927241"/>
          <a:ext cx="2569003" cy="154140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Every death counts</a:t>
          </a:r>
        </a:p>
      </dsp:txBody>
      <dsp:txXfrm>
        <a:off x="1031782" y="1972387"/>
        <a:ext cx="2478711" cy="1451109"/>
      </dsp:txXfrm>
    </dsp:sp>
    <dsp:sp modelId="{17FB7FF0-AD59-4966-9DE7-611C58A4CE6B}">
      <dsp:nvSpPr>
        <dsp:cNvPr id="0" name=""/>
        <dsp:cNvSpPr/>
      </dsp:nvSpPr>
      <dsp:spPr>
        <a:xfrm>
          <a:off x="1508566" y="4114959"/>
          <a:ext cx="3408644" cy="231210"/>
        </a:xfrm>
        <a:prstGeom prst="rect">
          <a:avLst/>
        </a:prstGeom>
        <a:solidFill>
          <a:schemeClr val="accent4">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D38E14-EBE5-4DE1-9305-10A82BE60E3B}">
      <dsp:nvSpPr>
        <dsp:cNvPr id="0" name=""/>
        <dsp:cNvSpPr/>
      </dsp:nvSpPr>
      <dsp:spPr>
        <a:xfrm>
          <a:off x="986636" y="3853993"/>
          <a:ext cx="2569003" cy="15414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Beyond the numbers</a:t>
          </a:r>
        </a:p>
      </dsp:txBody>
      <dsp:txXfrm>
        <a:off x="1031782" y="3899139"/>
        <a:ext cx="2478711" cy="1451109"/>
      </dsp:txXfrm>
    </dsp:sp>
    <dsp:sp modelId="{02F0A981-A06E-4025-B5B5-628C7A07EFCC}">
      <dsp:nvSpPr>
        <dsp:cNvPr id="0" name=""/>
        <dsp:cNvSpPr/>
      </dsp:nvSpPr>
      <dsp:spPr>
        <a:xfrm rot="16200000">
          <a:off x="3961964" y="3151583"/>
          <a:ext cx="1918622" cy="231210"/>
        </a:xfrm>
        <a:prstGeom prst="rect">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8A3A47-A84B-49C7-AEF2-5C2F9D037665}">
      <dsp:nvSpPr>
        <dsp:cNvPr id="0" name=""/>
        <dsp:cNvSpPr/>
      </dsp:nvSpPr>
      <dsp:spPr>
        <a:xfrm>
          <a:off x="4403410" y="3853993"/>
          <a:ext cx="2569003" cy="154140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Not used for litigation</a:t>
          </a:r>
        </a:p>
      </dsp:txBody>
      <dsp:txXfrm>
        <a:off x="4448556" y="3899139"/>
        <a:ext cx="2478711" cy="1451109"/>
      </dsp:txXfrm>
    </dsp:sp>
    <dsp:sp modelId="{C95DC21B-22D5-4670-9B56-B725B199518A}">
      <dsp:nvSpPr>
        <dsp:cNvPr id="0" name=""/>
        <dsp:cNvSpPr/>
      </dsp:nvSpPr>
      <dsp:spPr>
        <a:xfrm rot="16200000">
          <a:off x="3961964" y="1224830"/>
          <a:ext cx="1918622" cy="231210"/>
        </a:xfrm>
        <a:prstGeom prst="rect">
          <a:avLst/>
        </a:prstGeom>
        <a:solidFill>
          <a:schemeClr val="accent6">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88197A-CBD4-4FE9-9870-1C13A8161910}">
      <dsp:nvSpPr>
        <dsp:cNvPr id="0" name=""/>
        <dsp:cNvSpPr/>
      </dsp:nvSpPr>
      <dsp:spPr>
        <a:xfrm>
          <a:off x="4403410" y="1927241"/>
          <a:ext cx="2569003" cy="154140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blame</a:t>
          </a:r>
        </a:p>
      </dsp:txBody>
      <dsp:txXfrm>
        <a:off x="4448556" y="1972387"/>
        <a:ext cx="2478711" cy="1451109"/>
      </dsp:txXfrm>
    </dsp:sp>
    <dsp:sp modelId="{4216EECB-42B7-49AE-B31C-2F204F7435AB}">
      <dsp:nvSpPr>
        <dsp:cNvPr id="0" name=""/>
        <dsp:cNvSpPr/>
      </dsp:nvSpPr>
      <dsp:spPr>
        <a:xfrm>
          <a:off x="4925340" y="261454"/>
          <a:ext cx="3408644" cy="231210"/>
        </a:xfrm>
        <a:prstGeom prst="rect">
          <a:avLst/>
        </a:prstGeom>
        <a:solidFill>
          <a:schemeClr val="accent2">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87D0ECE-56C1-49B0-A094-A0D6FC522476}">
      <dsp:nvSpPr>
        <dsp:cNvPr id="0" name=""/>
        <dsp:cNvSpPr/>
      </dsp:nvSpPr>
      <dsp:spPr>
        <a:xfrm>
          <a:off x="4403410" y="489"/>
          <a:ext cx="2569003" cy="1541401"/>
        </a:xfrm>
        <a:prstGeom prst="roundRect">
          <a:avLst>
            <a:gd name="adj" fmla="val 10000"/>
          </a:avLst>
        </a:prstGeom>
        <a:gradFill rotWithShape="0">
          <a:gsLst>
            <a:gs pos="0">
              <a:schemeClr val="accent5">
                <a:lumMod val="50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name</a:t>
          </a:r>
        </a:p>
      </dsp:txBody>
      <dsp:txXfrm>
        <a:off x="4448556" y="45635"/>
        <a:ext cx="2478711" cy="1451109"/>
      </dsp:txXfrm>
    </dsp:sp>
    <dsp:sp modelId="{82EFE7BA-237F-42F2-9FA0-BB139D14E0C8}">
      <dsp:nvSpPr>
        <dsp:cNvPr id="0" name=""/>
        <dsp:cNvSpPr/>
      </dsp:nvSpPr>
      <dsp:spPr>
        <a:xfrm rot="5400000">
          <a:off x="7378738" y="1224830"/>
          <a:ext cx="1918622" cy="231210"/>
        </a:xfrm>
        <a:prstGeom prst="rect">
          <a:avLst/>
        </a:prstGeom>
        <a:solidFill>
          <a:schemeClr val="accent3">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4658D7-E041-4A18-927E-CF768735B483}">
      <dsp:nvSpPr>
        <dsp:cNvPr id="0" name=""/>
        <dsp:cNvSpPr/>
      </dsp:nvSpPr>
      <dsp:spPr>
        <a:xfrm>
          <a:off x="7820184" y="489"/>
          <a:ext cx="2569003" cy="154140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punitive action</a:t>
          </a:r>
        </a:p>
      </dsp:txBody>
      <dsp:txXfrm>
        <a:off x="7865330" y="45635"/>
        <a:ext cx="2478711" cy="1451109"/>
      </dsp:txXfrm>
    </dsp:sp>
    <dsp:sp modelId="{2C691C95-F8F2-424E-816F-078DEACAD248}">
      <dsp:nvSpPr>
        <dsp:cNvPr id="0" name=""/>
        <dsp:cNvSpPr/>
      </dsp:nvSpPr>
      <dsp:spPr>
        <a:xfrm rot="5400000">
          <a:off x="7378738" y="3151583"/>
          <a:ext cx="1918622" cy="231210"/>
        </a:xfrm>
        <a:prstGeom prst="rect">
          <a:avLst/>
        </a:prstGeom>
        <a:solidFill>
          <a:schemeClr val="accent4">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017EEE-D2E4-4EDB-8363-6B5705C5084D}">
      <dsp:nvSpPr>
        <dsp:cNvPr id="0" name=""/>
        <dsp:cNvSpPr/>
      </dsp:nvSpPr>
      <dsp:spPr>
        <a:xfrm>
          <a:off x="7820184" y="1927241"/>
          <a:ext cx="2569003" cy="154140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511300">
            <a:lnSpc>
              <a:spcPct val="90000"/>
            </a:lnSpc>
            <a:spcBef>
              <a:spcPct val="0"/>
            </a:spcBef>
            <a:spcAft>
              <a:spcPct val="35000"/>
            </a:spcAft>
            <a:buNone/>
          </a:pPr>
          <a:r>
            <a:rPr lang="en-US" sz="2900" kern="1200" dirty="0"/>
            <a:t>Black Box</a:t>
          </a:r>
        </a:p>
      </dsp:txBody>
      <dsp:txXfrm>
        <a:off x="7865330" y="1972387"/>
        <a:ext cx="2478711" cy="1451109"/>
      </dsp:txXfrm>
    </dsp:sp>
    <dsp:sp modelId="{661F8A9C-FE0C-42C8-8160-6D3C6E8C58D3}">
      <dsp:nvSpPr>
        <dsp:cNvPr id="0" name=""/>
        <dsp:cNvSpPr/>
      </dsp:nvSpPr>
      <dsp:spPr>
        <a:xfrm>
          <a:off x="7820184" y="3853993"/>
          <a:ext cx="2569003" cy="154140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Every death has a lesson</a:t>
          </a:r>
        </a:p>
      </dsp:txBody>
      <dsp:txXfrm>
        <a:off x="7865330" y="3899139"/>
        <a:ext cx="2478711" cy="1451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D1DBA-7DC3-4059-B526-C21FDDF48B4F}">
      <dsp:nvSpPr>
        <dsp:cNvPr id="0" name=""/>
        <dsp:cNvSpPr/>
      </dsp:nvSpPr>
      <dsp:spPr>
        <a:xfrm>
          <a:off x="148172" y="0"/>
          <a:ext cx="11721599" cy="1831056"/>
        </a:xfrm>
        <a:prstGeom prst="rightArrow">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B4DCB5D4-0B99-4B1B-AEB6-02B950959B2E}">
      <dsp:nvSpPr>
        <dsp:cNvPr id="0" name=""/>
        <dsp:cNvSpPr/>
      </dsp:nvSpPr>
      <dsp:spPr>
        <a:xfrm>
          <a:off x="68056" y="992367"/>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1990 MDR</a:t>
          </a:r>
        </a:p>
        <a:p>
          <a:pPr marL="0" lvl="0" indent="0" algn="ctr" defTabSz="800100">
            <a:lnSpc>
              <a:spcPct val="90000"/>
            </a:lnSpc>
            <a:spcBef>
              <a:spcPct val="0"/>
            </a:spcBef>
            <a:spcAft>
              <a:spcPct val="35000"/>
            </a:spcAft>
            <a:buNone/>
          </a:pPr>
          <a:r>
            <a:rPr lang="en-US" sz="1800" b="1" kern="1200" dirty="0">
              <a:solidFill>
                <a:schemeClr val="bg1"/>
              </a:solidFill>
            </a:rPr>
            <a:t>Maternity Hospital</a:t>
          </a:r>
        </a:p>
      </dsp:txBody>
      <dsp:txXfrm>
        <a:off x="124288" y="1048599"/>
        <a:ext cx="1039460" cy="1477100"/>
      </dsp:txXfrm>
    </dsp:sp>
    <dsp:sp modelId="{93C842EA-68FC-4023-978D-7E968727DA90}">
      <dsp:nvSpPr>
        <dsp:cNvPr id="0" name=""/>
        <dsp:cNvSpPr/>
      </dsp:nvSpPr>
      <dsp:spPr>
        <a:xfrm>
          <a:off x="1473797" y="992367"/>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1996 MPDR 6 </a:t>
          </a:r>
        </a:p>
        <a:p>
          <a:pPr marL="0" lvl="0" indent="0" algn="ctr" defTabSz="800100">
            <a:lnSpc>
              <a:spcPct val="90000"/>
            </a:lnSpc>
            <a:spcBef>
              <a:spcPct val="0"/>
            </a:spcBef>
            <a:spcAft>
              <a:spcPct val="35000"/>
            </a:spcAft>
            <a:buNone/>
          </a:pPr>
          <a:r>
            <a:rPr lang="en-US" sz="1800" b="1" kern="1200" dirty="0">
              <a:solidFill>
                <a:schemeClr val="bg1"/>
              </a:solidFill>
            </a:rPr>
            <a:t>Hospitals</a:t>
          </a:r>
        </a:p>
      </dsp:txBody>
      <dsp:txXfrm>
        <a:off x="1530029" y="1048599"/>
        <a:ext cx="1039460" cy="1477100"/>
      </dsp:txXfrm>
    </dsp:sp>
    <dsp:sp modelId="{B74467BC-23E2-4917-83A3-D43AB060DE4C}">
      <dsp:nvSpPr>
        <dsp:cNvPr id="0" name=""/>
        <dsp:cNvSpPr/>
      </dsp:nvSpPr>
      <dsp:spPr>
        <a:xfrm>
          <a:off x="2749381" y="982916"/>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2009  MPDR  12 </a:t>
          </a:r>
        </a:p>
        <a:p>
          <a:pPr marL="0" lvl="0" indent="0" algn="ctr" defTabSz="800100">
            <a:lnSpc>
              <a:spcPct val="90000"/>
            </a:lnSpc>
            <a:spcBef>
              <a:spcPct val="0"/>
            </a:spcBef>
            <a:spcAft>
              <a:spcPct val="35000"/>
            </a:spcAft>
            <a:buNone/>
          </a:pPr>
          <a:r>
            <a:rPr lang="en-US" sz="1800" b="1" kern="1200" dirty="0">
              <a:solidFill>
                <a:schemeClr val="bg1"/>
              </a:solidFill>
            </a:rPr>
            <a:t>Hospitals</a:t>
          </a:r>
        </a:p>
      </dsp:txBody>
      <dsp:txXfrm>
        <a:off x="2805613" y="1039148"/>
        <a:ext cx="1039460" cy="1477100"/>
      </dsp:txXfrm>
    </dsp:sp>
    <dsp:sp modelId="{11C46A37-7A7D-4A56-B209-59D3172FF608}">
      <dsp:nvSpPr>
        <dsp:cNvPr id="0" name=""/>
        <dsp:cNvSpPr/>
      </dsp:nvSpPr>
      <dsp:spPr>
        <a:xfrm>
          <a:off x="4078985" y="1022966"/>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2012 MPDR 21 </a:t>
          </a:r>
        </a:p>
        <a:p>
          <a:pPr marL="0" lvl="0" indent="0" algn="ctr" defTabSz="800100">
            <a:lnSpc>
              <a:spcPct val="90000"/>
            </a:lnSpc>
            <a:spcBef>
              <a:spcPct val="0"/>
            </a:spcBef>
            <a:spcAft>
              <a:spcPct val="35000"/>
            </a:spcAft>
            <a:buNone/>
          </a:pPr>
          <a:r>
            <a:rPr lang="en-US" sz="1800" b="1" kern="1200" dirty="0">
              <a:solidFill>
                <a:schemeClr val="bg1"/>
              </a:solidFill>
            </a:rPr>
            <a:t>Hospitals</a:t>
          </a:r>
        </a:p>
      </dsp:txBody>
      <dsp:txXfrm>
        <a:off x="4135217" y="1079198"/>
        <a:ext cx="1039460" cy="1477100"/>
      </dsp:txXfrm>
    </dsp:sp>
    <dsp:sp modelId="{F54F8901-5D94-4B91-866E-E0B300187118}">
      <dsp:nvSpPr>
        <dsp:cNvPr id="0" name=""/>
        <dsp:cNvSpPr/>
      </dsp:nvSpPr>
      <dsp:spPr>
        <a:xfrm>
          <a:off x="5474284" y="1007674"/>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2013 MPDR 42 </a:t>
          </a:r>
        </a:p>
        <a:p>
          <a:pPr marL="0" lvl="0" indent="0" algn="ctr" defTabSz="800100">
            <a:lnSpc>
              <a:spcPct val="90000"/>
            </a:lnSpc>
            <a:spcBef>
              <a:spcPct val="0"/>
            </a:spcBef>
            <a:spcAft>
              <a:spcPct val="35000"/>
            </a:spcAft>
            <a:buNone/>
          </a:pPr>
          <a:r>
            <a:rPr lang="en-US" sz="1800" b="1" kern="1200" dirty="0">
              <a:solidFill>
                <a:schemeClr val="bg1"/>
              </a:solidFill>
            </a:rPr>
            <a:t>Hospitals</a:t>
          </a:r>
        </a:p>
      </dsp:txBody>
      <dsp:txXfrm>
        <a:off x="5530516" y="1063906"/>
        <a:ext cx="1039460" cy="1477100"/>
      </dsp:txXfrm>
    </dsp:sp>
    <dsp:sp modelId="{5855C6DE-7DC9-4555-A299-1C7FC71DEB5A}">
      <dsp:nvSpPr>
        <dsp:cNvPr id="0" name=""/>
        <dsp:cNvSpPr/>
      </dsp:nvSpPr>
      <dsp:spPr>
        <a:xfrm>
          <a:off x="6966354" y="1022966"/>
          <a:ext cx="115192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2015 MPDSR</a:t>
          </a:r>
        </a:p>
        <a:p>
          <a:pPr marL="0" lvl="0" indent="0" algn="ctr" defTabSz="800100">
            <a:lnSpc>
              <a:spcPct val="90000"/>
            </a:lnSpc>
            <a:spcBef>
              <a:spcPct val="0"/>
            </a:spcBef>
            <a:spcAft>
              <a:spcPct val="35000"/>
            </a:spcAft>
            <a:buNone/>
          </a:pPr>
          <a:r>
            <a:rPr lang="en-US" sz="1800" b="1" kern="1200" dirty="0">
              <a:solidFill>
                <a:schemeClr val="bg1"/>
              </a:solidFill>
            </a:rPr>
            <a:t>National Guideline</a:t>
          </a:r>
        </a:p>
      </dsp:txBody>
      <dsp:txXfrm>
        <a:off x="7022586" y="1079198"/>
        <a:ext cx="1039460" cy="1477100"/>
      </dsp:txXfrm>
    </dsp:sp>
    <dsp:sp modelId="{BB8A8B35-C3B3-4578-8E36-F0E53937C8EF}">
      <dsp:nvSpPr>
        <dsp:cNvPr id="0" name=""/>
        <dsp:cNvSpPr/>
      </dsp:nvSpPr>
      <dsp:spPr>
        <a:xfrm>
          <a:off x="8393959" y="992367"/>
          <a:ext cx="1540968"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2016 Community MPDSR 6</a:t>
          </a:r>
        </a:p>
        <a:p>
          <a:pPr marL="0" lvl="0" indent="0" algn="ctr" defTabSz="800100">
            <a:lnSpc>
              <a:spcPct val="90000"/>
            </a:lnSpc>
            <a:spcBef>
              <a:spcPct val="0"/>
            </a:spcBef>
            <a:spcAft>
              <a:spcPct val="35000"/>
            </a:spcAft>
            <a:buNone/>
          </a:pPr>
          <a:r>
            <a:rPr lang="en-US" sz="1800" b="1" kern="1200" dirty="0">
              <a:solidFill>
                <a:schemeClr val="bg1"/>
              </a:solidFill>
            </a:rPr>
            <a:t>Districts</a:t>
          </a:r>
        </a:p>
      </dsp:txBody>
      <dsp:txXfrm>
        <a:off x="8469183" y="1067591"/>
        <a:ext cx="1390520" cy="1439116"/>
      </dsp:txXfrm>
    </dsp:sp>
    <dsp:sp modelId="{5C5E62DD-691D-4471-BC2D-E2E6D9A34DC4}">
      <dsp:nvSpPr>
        <dsp:cNvPr id="0" name=""/>
        <dsp:cNvSpPr/>
      </dsp:nvSpPr>
      <dsp:spPr>
        <a:xfrm>
          <a:off x="10181087" y="982916"/>
          <a:ext cx="1595464" cy="1589564"/>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2020</a:t>
          </a:r>
        </a:p>
        <a:p>
          <a:pPr marL="0" lvl="0" indent="0" algn="ctr" defTabSz="800100">
            <a:lnSpc>
              <a:spcPct val="90000"/>
            </a:lnSpc>
            <a:spcBef>
              <a:spcPct val="0"/>
            </a:spcBef>
            <a:spcAft>
              <a:spcPct val="35000"/>
            </a:spcAft>
            <a:buNone/>
          </a:pPr>
          <a:r>
            <a:rPr lang="en-US" sz="1800" b="1" kern="1200" dirty="0">
              <a:solidFill>
                <a:schemeClr val="bg1"/>
              </a:solidFill>
            </a:rPr>
            <a:t>14 Districts  77 hospitals</a:t>
          </a:r>
        </a:p>
      </dsp:txBody>
      <dsp:txXfrm>
        <a:off x="10258683" y="1060512"/>
        <a:ext cx="1440272" cy="14343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0.24967</cdr:x>
      <cdr:y>0</cdr:y>
    </cdr:from>
    <cdr:to>
      <cdr:x>0.78239</cdr:x>
      <cdr:y>0.13158</cdr:y>
    </cdr:to>
    <cdr:sp macro="" textlink="">
      <cdr:nvSpPr>
        <cdr:cNvPr id="2" name="TextBox 2"/>
        <cdr:cNvSpPr txBox="1"/>
      </cdr:nvSpPr>
      <cdr:spPr>
        <a:xfrm xmlns:a="http://schemas.openxmlformats.org/drawingml/2006/main">
          <a:off x="2184183" y="0"/>
          <a:ext cx="4660344" cy="692497"/>
        </a:xfrm>
        <a:prstGeom xmlns:a="http://schemas.openxmlformats.org/drawingml/2006/main" prst="rect">
          <a:avLst/>
        </a:prstGeom>
        <a:noFill xmlns:a="http://schemas.openxmlformats.org/drawingml/2006/main"/>
        <a:ln xmlns:a="http://schemas.openxmlformats.org/drawingml/2006/main" w="25400">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a:t>Achievements MMR: NDHS, UN Estimates 2017</a:t>
          </a:r>
        </a:p>
        <a:p xmlns:a="http://schemas.openxmlformats.org/drawingml/2006/main">
          <a:r>
            <a:rPr lang="en-US" sz="1300" b="1" dirty="0"/>
            <a:t>Achievements Institutional delivery: NDHS 2022, NMICS 2019</a:t>
          </a:r>
        </a:p>
        <a:p xmlns:a="http://schemas.openxmlformats.org/drawingml/2006/main">
          <a:r>
            <a:rPr lang="en-US" sz="1300" b="1" dirty="0"/>
            <a:t>Annual rate of reduction: 6.4% (UN Estimate 2017)</a:t>
          </a:r>
        </a:p>
      </cdr:txBody>
    </cdr:sp>
  </cdr:relSizeAnchor>
  <cdr:relSizeAnchor xmlns:cdr="http://schemas.openxmlformats.org/drawingml/2006/chartDrawing">
    <cdr:from>
      <cdr:x>0</cdr:x>
      <cdr:y>0.88963</cdr:y>
    </cdr:from>
    <cdr:to>
      <cdr:x>0.42847</cdr:x>
      <cdr:y>0.97615</cdr:y>
    </cdr:to>
    <cdr:sp macro="" textlink="">
      <cdr:nvSpPr>
        <cdr:cNvPr id="3" name="Rectangle 2">
          <a:extLst xmlns:a="http://schemas.openxmlformats.org/drawingml/2006/main">
            <a:ext uri="{FF2B5EF4-FFF2-40B4-BE49-F238E27FC236}">
              <a16:creationId xmlns:a16="http://schemas.microsoft.com/office/drawing/2014/main" id="{B6CD13C7-1B84-4C40-BC2C-2E4B05C307E5}"/>
            </a:ext>
          </a:extLst>
        </cdr:cNvPr>
        <cdr:cNvSpPr/>
      </cdr:nvSpPr>
      <cdr:spPr>
        <a:xfrm xmlns:a="http://schemas.openxmlformats.org/drawingml/2006/main">
          <a:off x="0" y="4723192"/>
          <a:ext cx="3516923" cy="459344"/>
        </a:xfrm>
        <a:prstGeom xmlns:a="http://schemas.openxmlformats.org/drawingml/2006/main" prst="rect">
          <a:avLst/>
        </a:prstGeom>
        <a:noFill xmlns:a="http://schemas.openxmlformats.org/drawingml/2006/main"/>
        <a:ln xmlns:a="http://schemas.openxmlformats.org/drawingml/2006/main" w="28575">
          <a:solidFill>
            <a:schemeClr val="accent5">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a:solidFill>
                <a:schemeClr val="tx1"/>
              </a:solidFill>
            </a:rPr>
            <a:t> </a:t>
          </a:r>
          <a:r>
            <a:rPr lang="ne-NP" sz="1200" b="1" dirty="0">
              <a:solidFill>
                <a:schemeClr val="tx1"/>
              </a:solidFill>
            </a:rPr>
            <a:t> </a:t>
          </a:r>
          <a:r>
            <a:rPr lang="en-US" sz="1200" b="1" dirty="0">
              <a:solidFill>
                <a:schemeClr val="tx1"/>
              </a:solidFill>
            </a:rPr>
            <a:t>Achievements  ……. Targets (SDG)</a:t>
          </a:r>
        </a:p>
        <a:p xmlns:a="http://schemas.openxmlformats.org/drawingml/2006/main">
          <a:pPr algn="ctr"/>
          <a:endParaRPr lang="en-US" sz="1200" b="1" dirty="0">
            <a:solidFill>
              <a:schemeClr val="tx1"/>
            </a:solidFill>
          </a:endParaRPr>
        </a:p>
      </cdr:txBody>
    </cdr:sp>
  </cdr:relSizeAnchor>
  <cdr:relSizeAnchor xmlns:cdr="http://schemas.openxmlformats.org/drawingml/2006/chartDrawing">
    <cdr:from>
      <cdr:x>0.00691</cdr:x>
      <cdr:y>0.92914</cdr:y>
    </cdr:from>
    <cdr:to>
      <cdr:x>0.04571</cdr:x>
      <cdr:y>0.92914</cdr:y>
    </cdr:to>
    <cdr:cxnSp macro="">
      <cdr:nvCxnSpPr>
        <cdr:cNvPr id="5" name="Straight Connector 4">
          <a:extLst xmlns:a="http://schemas.openxmlformats.org/drawingml/2006/main">
            <a:ext uri="{FF2B5EF4-FFF2-40B4-BE49-F238E27FC236}">
              <a16:creationId xmlns:a16="http://schemas.microsoft.com/office/drawing/2014/main" id="{44EE9EF2-71E2-40E7-A2D7-5DA30455C1EF}"/>
            </a:ext>
          </a:extLst>
        </cdr:cNvPr>
        <cdr:cNvCxnSpPr/>
      </cdr:nvCxnSpPr>
      <cdr:spPr>
        <a:xfrm xmlns:a="http://schemas.openxmlformats.org/drawingml/2006/main">
          <a:off x="42554" y="3996927"/>
          <a:ext cx="238855" cy="0"/>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549AC-B14B-4857-9132-0449B8645A01}"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0C3F5-0E71-4410-8135-CF655FA6EE87}" type="slidenum">
              <a:rPr lang="en-US" smtClean="0"/>
              <a:t>‹#›</a:t>
            </a:fld>
            <a:endParaRPr lang="en-US"/>
          </a:p>
        </p:txBody>
      </p:sp>
    </p:spTree>
    <p:extLst>
      <p:ext uri="{BB962C8B-B14F-4D97-AF65-F5344CB8AC3E}">
        <p14:creationId xmlns:p14="http://schemas.microsoft.com/office/powerpoint/2010/main" val="255024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Death</a:t>
            </a:r>
            <a:r>
              <a:rPr lang="en-US" baseline="0" dirty="0"/>
              <a:t> of a mother brings devastating results to the family and the society and </a:t>
            </a:r>
            <a:r>
              <a:rPr lang="en-US" dirty="0"/>
              <a:t>most of these deaths are preventable</a:t>
            </a:r>
          </a:p>
        </p:txBody>
      </p:sp>
      <p:sp>
        <p:nvSpPr>
          <p:cNvPr id="4" name="Slide Number Placeholder 3"/>
          <p:cNvSpPr>
            <a:spLocks noGrp="1"/>
          </p:cNvSpPr>
          <p:nvPr>
            <p:ph type="sldNum" sz="quarter" idx="5"/>
          </p:nvPr>
        </p:nvSpPr>
        <p:spPr/>
        <p:txBody>
          <a:bodyPr/>
          <a:lstStyle/>
          <a:p>
            <a:fld id="{F620C3F5-0E71-4410-8135-CF655FA6EE87}" type="slidenum">
              <a:rPr lang="en-US" smtClean="0"/>
              <a:t>6</a:t>
            </a:fld>
            <a:endParaRPr lang="en-US"/>
          </a:p>
        </p:txBody>
      </p:sp>
    </p:spTree>
    <p:extLst>
      <p:ext uri="{BB962C8B-B14F-4D97-AF65-F5344CB8AC3E}">
        <p14:creationId xmlns:p14="http://schemas.microsoft.com/office/powerpoint/2010/main" val="55935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14 districts and 93 hospitals</a:t>
            </a:r>
          </a:p>
        </p:txBody>
      </p:sp>
      <p:sp>
        <p:nvSpPr>
          <p:cNvPr id="4" name="Slide Number Placeholder 3"/>
          <p:cNvSpPr>
            <a:spLocks noGrp="1"/>
          </p:cNvSpPr>
          <p:nvPr>
            <p:ph type="sldNum" sz="quarter" idx="5"/>
          </p:nvPr>
        </p:nvSpPr>
        <p:spPr/>
        <p:txBody>
          <a:bodyPr/>
          <a:lstStyle/>
          <a:p>
            <a:fld id="{F620C3F5-0E71-4410-8135-CF655FA6EE87}" type="slidenum">
              <a:rPr lang="en-US" smtClean="0"/>
              <a:t>19</a:t>
            </a:fld>
            <a:endParaRPr lang="en-US"/>
          </a:p>
        </p:txBody>
      </p:sp>
    </p:spTree>
    <p:extLst>
      <p:ext uri="{BB962C8B-B14F-4D97-AF65-F5344CB8AC3E}">
        <p14:creationId xmlns:p14="http://schemas.microsoft.com/office/powerpoint/2010/main" val="318818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includes ZERO reporting</a:t>
            </a:r>
          </a:p>
        </p:txBody>
      </p:sp>
      <p:sp>
        <p:nvSpPr>
          <p:cNvPr id="4" name="Slide Number Placeholder 3"/>
          <p:cNvSpPr>
            <a:spLocks noGrp="1"/>
          </p:cNvSpPr>
          <p:nvPr>
            <p:ph type="sldNum" sz="quarter" idx="5"/>
          </p:nvPr>
        </p:nvSpPr>
        <p:spPr/>
        <p:txBody>
          <a:bodyPr/>
          <a:lstStyle/>
          <a:p>
            <a:fld id="{0236D9E4-8601-43AA-BBB6-2EA392AAE477}" type="slidenum">
              <a:rPr lang="en-US" smtClean="0"/>
              <a:t>23</a:t>
            </a:fld>
            <a:endParaRPr lang="en-US"/>
          </a:p>
        </p:txBody>
      </p:sp>
    </p:spTree>
    <p:extLst>
      <p:ext uri="{BB962C8B-B14F-4D97-AF65-F5344CB8AC3E}">
        <p14:creationId xmlns:p14="http://schemas.microsoft.com/office/powerpoint/2010/main" val="5963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26</a:t>
            </a:fld>
            <a:endParaRPr lang="en-US"/>
          </a:p>
        </p:txBody>
      </p:sp>
    </p:spTree>
    <p:extLst>
      <p:ext uri="{BB962C8B-B14F-4D97-AF65-F5344CB8AC3E}">
        <p14:creationId xmlns:p14="http://schemas.microsoft.com/office/powerpoint/2010/main" val="276280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ethnic groups have lower accessibility and acceptability to health services due to various reasons such as religious norms, geographical situation which cause higher MMR.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27</a:t>
            </a:fld>
            <a:endParaRPr lang="en-US"/>
          </a:p>
        </p:txBody>
      </p:sp>
    </p:spTree>
    <p:extLst>
      <p:ext uri="{BB962C8B-B14F-4D97-AF65-F5344CB8AC3E}">
        <p14:creationId xmlns:p14="http://schemas.microsoft.com/office/powerpoint/2010/main" val="2108671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28</a:t>
            </a:fld>
            <a:endParaRPr lang="en-US"/>
          </a:p>
        </p:txBody>
      </p:sp>
    </p:spTree>
    <p:extLst>
      <p:ext uri="{BB962C8B-B14F-4D97-AF65-F5344CB8AC3E}">
        <p14:creationId xmlns:p14="http://schemas.microsoft.com/office/powerpoint/2010/main" val="242179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29</a:t>
            </a:fld>
            <a:endParaRPr lang="en-US"/>
          </a:p>
        </p:txBody>
      </p:sp>
    </p:spTree>
    <p:extLst>
      <p:ext uri="{BB962C8B-B14F-4D97-AF65-F5344CB8AC3E}">
        <p14:creationId xmlns:p14="http://schemas.microsoft.com/office/powerpoint/2010/main" val="252232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pPr/>
              <a:t>30</a:t>
            </a:fld>
            <a:endParaRPr lang="en-US"/>
          </a:p>
        </p:txBody>
      </p:sp>
    </p:spTree>
    <p:extLst>
      <p:ext uri="{BB962C8B-B14F-4D97-AF65-F5344CB8AC3E}">
        <p14:creationId xmlns:p14="http://schemas.microsoft.com/office/powerpoint/2010/main" val="216605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31</a:t>
            </a:fld>
            <a:endParaRPr lang="en-US"/>
          </a:p>
        </p:txBody>
      </p:sp>
    </p:spTree>
    <p:extLst>
      <p:ext uri="{BB962C8B-B14F-4D97-AF65-F5344CB8AC3E}">
        <p14:creationId xmlns:p14="http://schemas.microsoft.com/office/powerpoint/2010/main" val="271603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barriers identified during implementation of MPDR in hospitals.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35</a:t>
            </a:fld>
            <a:endParaRPr lang="en-US"/>
          </a:p>
        </p:txBody>
      </p:sp>
    </p:spTree>
    <p:extLst>
      <p:ext uri="{BB962C8B-B14F-4D97-AF65-F5344CB8AC3E}">
        <p14:creationId xmlns:p14="http://schemas.microsoft.com/office/powerpoint/2010/main" val="254751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450" indent="0">
              <a:lnSpc>
                <a:spcPct val="150000"/>
              </a:lnSpc>
              <a:buFontTx/>
              <a:buNone/>
            </a:pPr>
            <a:r>
              <a:rPr lang="ne-NP" sz="1200" dirty="0">
                <a:latin typeface="Preeti" pitchFamily="2" charset="0"/>
              </a:rPr>
              <a:t>बिश्व स्वास्थ्य संगठनको सन् २०१५ को अनुमान अनुसार संसार भरि प्रत्यक बर्ष ३ लाख जति महिला गर्भ सम्बन्धि जटिलताले मर्ने गर्दछन जस मध्ये ९९ प्रतिसत कम बिकसित मुलुकका रहेका छन् </a:t>
            </a:r>
          </a:p>
          <a:p>
            <a:pPr marL="44450" indent="0">
              <a:lnSpc>
                <a:spcPct val="150000"/>
              </a:lnSpc>
              <a:buFontTx/>
              <a:buNone/>
            </a:pPr>
            <a:r>
              <a:rPr lang="ne-NP" sz="1200" dirty="0">
                <a:latin typeface="Preeti" pitchFamily="2" charset="0"/>
              </a:rPr>
              <a:t>यो तथ्यांक अनुसार नेपालमा प्रत्यक बर्ष १७०० जति महिला गर्भ सम्बन्धि जटिलताले मर्ने गर्दछन</a:t>
            </a:r>
            <a:r>
              <a:rPr lang="en-US" sz="1200" dirty="0">
                <a:latin typeface="Preeti" pitchFamily="2" charset="0"/>
                <a:cs typeface="Arial" pitchFamily="34" charset="0"/>
              </a:rPr>
              <a:t> </a:t>
            </a:r>
            <a:endParaRPr lang="ne-NP" sz="1200" dirty="0">
              <a:latin typeface="Preeti" pitchFamily="2" charset="0"/>
              <a:cs typeface="Arial" pitchFamily="34" charset="0"/>
            </a:endParaRPr>
          </a:p>
          <a:p>
            <a:pPr marL="44450" indent="0">
              <a:lnSpc>
                <a:spcPct val="150000"/>
              </a:lnSpc>
              <a:buFontTx/>
              <a:buNone/>
            </a:pPr>
            <a:r>
              <a:rPr lang="ne-NP" sz="1200" dirty="0">
                <a:latin typeface="Preeti" pitchFamily="2" charset="0"/>
                <a:cs typeface="Arial" pitchFamily="34" charset="0"/>
              </a:rPr>
              <a:t>समयमै राम्रो उपचार दिन सके अधिकांश </a:t>
            </a:r>
            <a:r>
              <a:rPr lang="hi-IN" sz="1200" dirty="0">
                <a:latin typeface="Preeti" pitchFamily="2" charset="0"/>
              </a:rPr>
              <a:t>मातृ</a:t>
            </a:r>
            <a:r>
              <a:rPr lang="ne-NP" sz="1200" dirty="0">
                <a:latin typeface="Preeti" pitchFamily="2" charset="0"/>
                <a:cs typeface="Arial" pitchFamily="34" charset="0"/>
              </a:rPr>
              <a:t> मृत्यू रोक्न सकिन्छ</a:t>
            </a:r>
            <a:endParaRPr lang="hi-IN" sz="1200" dirty="0">
              <a:latin typeface="Preeti" pitchFamily="2" charset="0"/>
            </a:endParaRPr>
          </a:p>
        </p:txBody>
      </p:sp>
      <p:sp>
        <p:nvSpPr>
          <p:cNvPr id="4" name="Slide Number Placeholder 3"/>
          <p:cNvSpPr>
            <a:spLocks noGrp="1"/>
          </p:cNvSpPr>
          <p:nvPr>
            <p:ph type="sldNum" sz="quarter" idx="5"/>
          </p:nvPr>
        </p:nvSpPr>
        <p:spPr/>
        <p:txBody>
          <a:bodyPr/>
          <a:lstStyle/>
          <a:p>
            <a:fld id="{F620C3F5-0E71-4410-8135-CF655FA6EE87}" type="slidenum">
              <a:rPr lang="en-US" smtClean="0"/>
              <a:t>7</a:t>
            </a:fld>
            <a:endParaRPr lang="en-US"/>
          </a:p>
        </p:txBody>
      </p:sp>
    </p:spTree>
    <p:extLst>
      <p:ext uri="{BB962C8B-B14F-4D97-AF65-F5344CB8AC3E}">
        <p14:creationId xmlns:p14="http://schemas.microsoft.com/office/powerpoint/2010/main" val="370637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Related Mortality (NDHS-2016)= 259 / 100,000 live births – for comparison with previous years.</a:t>
            </a:r>
          </a:p>
          <a:p>
            <a:r>
              <a:rPr lang="en-US" dirty="0"/>
              <a:t>Maternal Mortality (NDHS-2016)= 239 / 100,000 live births</a:t>
            </a:r>
          </a:p>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8</a:t>
            </a:fld>
            <a:endParaRPr lang="en-US"/>
          </a:p>
        </p:txBody>
      </p:sp>
    </p:spTree>
    <p:extLst>
      <p:ext uri="{BB962C8B-B14F-4D97-AF65-F5344CB8AC3E}">
        <p14:creationId xmlns:p14="http://schemas.microsoft.com/office/powerpoint/2010/main" val="386015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9</a:t>
            </a:fld>
            <a:endParaRPr lang="en-US"/>
          </a:p>
        </p:txBody>
      </p:sp>
    </p:spTree>
    <p:extLst>
      <p:ext uri="{BB962C8B-B14F-4D97-AF65-F5344CB8AC3E}">
        <p14:creationId xmlns:p14="http://schemas.microsoft.com/office/powerpoint/2010/main" val="25464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reeti" pitchFamily="2" charset="0"/>
              </a:rPr>
              <a:t>* MICS 2019: 77.5% Institutional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a:t>
            </a:r>
            <a:r>
              <a:rPr lang="en-US" baseline="0" dirty="0"/>
              <a:t> though the MMR reduced considerably, Nepal could not achieve the MDG of 134 MMR by 2015. As per the WHO estimate, MMR was 258 in 2015. But the targets set by SDG for MMR is ambitious, and we need to have targeted intervention to reduce the MMR to 70 by 2030. MPDSR is a strong proven system which can guide and assist in preventing maternal deaths and reduce </a:t>
            </a:r>
            <a:r>
              <a:rPr lang="en-US" baseline="0"/>
              <a:t>MMR.</a:t>
            </a:r>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10</a:t>
            </a:fld>
            <a:endParaRPr lang="en-US"/>
          </a:p>
        </p:txBody>
      </p:sp>
    </p:spTree>
    <p:extLst>
      <p:ext uri="{BB962C8B-B14F-4D97-AF65-F5344CB8AC3E}">
        <p14:creationId xmlns:p14="http://schemas.microsoft.com/office/powerpoint/2010/main" val="81738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13</a:t>
            </a:fld>
            <a:endParaRPr lang="en-US"/>
          </a:p>
        </p:txBody>
      </p:sp>
    </p:spTree>
    <p:extLst>
      <p:ext uri="{BB962C8B-B14F-4D97-AF65-F5344CB8AC3E}">
        <p14:creationId xmlns:p14="http://schemas.microsoft.com/office/powerpoint/2010/main" val="253168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MPDSR can contribute significantly to a country’s “culture of accountability” by connecting action with results. </a:t>
            </a:r>
            <a:endParaRPr lang="en-US" dirty="0"/>
          </a:p>
          <a:p>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14</a:t>
            </a:fld>
            <a:endParaRPr lang="en-US"/>
          </a:p>
        </p:txBody>
      </p:sp>
    </p:spTree>
    <p:extLst>
      <p:ext uri="{BB962C8B-B14F-4D97-AF65-F5344CB8AC3E}">
        <p14:creationId xmlns:p14="http://schemas.microsoft.com/office/powerpoint/2010/main" val="105254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a:t>
            </a:r>
            <a:r>
              <a:rPr lang="en-US" baseline="0" dirty="0"/>
              <a:t> MPDSR also strengthens other processes in the health system. Identifying deaths can enhance vital registration, reporting maternal deaths in community and health facility helps in tracking of maternal mortality, reviewing the maternal and perinatal deaths can assist in reviewing the quality of care at different level and implementing the response improves the quality of care.</a:t>
            </a:r>
          </a:p>
          <a:p>
            <a:r>
              <a:rPr lang="en-US" sz="1200" b="0" i="0" u="none" strike="noStrike" kern="1200" baseline="0" dirty="0">
                <a:solidFill>
                  <a:schemeClr val="tx1"/>
                </a:solidFill>
                <a:latin typeface="+mn-lt"/>
                <a:ea typeface="+mn-ea"/>
                <a:cs typeface="+mn-cs"/>
              </a:rPr>
              <a:t>It complements the system of national systems for civil registration and vital statistics (CRVS) and health management information systems (HMIS). The system will generate reliable data on the rate and causes of maternal mortality – and so act as a cornerstone for a national CRVS system.</a:t>
            </a:r>
          </a:p>
          <a:p>
            <a:r>
              <a:rPr lang="en-US" sz="1200" b="0" i="0" u="none" strike="noStrike" kern="1200" baseline="0" dirty="0">
                <a:solidFill>
                  <a:schemeClr val="tx1"/>
                </a:solidFill>
                <a:latin typeface="+mn-lt"/>
                <a:ea typeface="+mn-ea"/>
                <a:cs typeface="+mn-cs"/>
              </a:rPr>
              <a:t>It has been estimated that reported maternal mortality underestimates the true magnitude by up to 30% worldwide and by 70% in some countries. An effective MDSR system will produce more accurate and complete estimates of maternal mortality, providing robust and consistent data for a country’s CRVS system.  </a:t>
            </a:r>
            <a:endParaRPr lang="en-US" dirty="0"/>
          </a:p>
        </p:txBody>
      </p:sp>
      <p:sp>
        <p:nvSpPr>
          <p:cNvPr id="4" name="Slide Number Placeholder 3"/>
          <p:cNvSpPr>
            <a:spLocks noGrp="1"/>
          </p:cNvSpPr>
          <p:nvPr>
            <p:ph type="sldNum" sz="quarter" idx="5"/>
          </p:nvPr>
        </p:nvSpPr>
        <p:spPr/>
        <p:txBody>
          <a:bodyPr/>
          <a:lstStyle/>
          <a:p>
            <a:fld id="{F620C3F5-0E71-4410-8135-CF655FA6EE87}" type="slidenum">
              <a:rPr lang="en-US" smtClean="0"/>
              <a:t>17</a:t>
            </a:fld>
            <a:endParaRPr lang="en-US"/>
          </a:p>
        </p:txBody>
      </p:sp>
    </p:spTree>
    <p:extLst>
      <p:ext uri="{BB962C8B-B14F-4D97-AF65-F5344CB8AC3E}">
        <p14:creationId xmlns:p14="http://schemas.microsoft.com/office/powerpoint/2010/main" val="80791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F"/>
            </a:pPr>
            <a:r>
              <a:rPr lang="en-US" dirty="0">
                <a:latin typeface="Preeti" pitchFamily="2" charset="0"/>
              </a:rPr>
              <a:t>Most of the </a:t>
            </a:r>
            <a:r>
              <a:rPr lang="en-US" baseline="0" dirty="0">
                <a:latin typeface="Preeti" pitchFamily="2" charset="0"/>
              </a:rPr>
              <a:t>maternal deaths are preventable. 99% of these deaths occur in less developed regions. </a:t>
            </a:r>
          </a:p>
          <a:p>
            <a:pPr>
              <a:buFont typeface="Wingdings" pitchFamily="2" charset="2"/>
              <a:buChar char="F"/>
            </a:pPr>
            <a:r>
              <a:rPr lang="en-US" baseline="0" dirty="0">
                <a:latin typeface="Preeti" pitchFamily="2" charset="0"/>
              </a:rPr>
              <a:t>Death of every mother causes enormous burden and sorrow to the family and society.</a:t>
            </a:r>
          </a:p>
          <a:p>
            <a:pPr>
              <a:buFont typeface="Wingdings" pitchFamily="2" charset="2"/>
              <a:buChar char="F"/>
            </a:pPr>
            <a:r>
              <a:rPr lang="en-US" baseline="0" dirty="0">
                <a:latin typeface="Preeti" pitchFamily="2" charset="0"/>
              </a:rPr>
              <a:t>Death should be reviewed not only in terms of quantity but importance must be given to review of quality of service the woman received at different levels.</a:t>
            </a:r>
          </a:p>
          <a:p>
            <a:pPr>
              <a:buFont typeface="Wingdings" pitchFamily="2" charset="2"/>
              <a:buChar char="F"/>
            </a:pPr>
            <a:r>
              <a:rPr lang="en-US" baseline="0" dirty="0">
                <a:latin typeface="Preeti" pitchFamily="2" charset="0"/>
              </a:rPr>
              <a:t>The review process is not to disclose name of any person.</a:t>
            </a:r>
          </a:p>
          <a:p>
            <a:pPr marL="0" marR="0" indent="0" algn="l" defTabSz="914400" rtl="0" eaLnBrk="1" fontAlgn="auto" latinLnBrk="0" hangingPunct="1">
              <a:lnSpc>
                <a:spcPct val="100000"/>
              </a:lnSpc>
              <a:spcBef>
                <a:spcPts val="0"/>
              </a:spcBef>
              <a:spcAft>
                <a:spcPts val="0"/>
              </a:spcAft>
              <a:buClrTx/>
              <a:buSzTx/>
              <a:buFont typeface="Wingdings" pitchFamily="2" charset="2"/>
              <a:buChar char="F"/>
              <a:tabLst/>
              <a:defRPr/>
            </a:pPr>
            <a:r>
              <a:rPr lang="en-US" baseline="0" dirty="0">
                <a:latin typeface="Preeti" pitchFamily="2" charset="0"/>
              </a:rPr>
              <a:t>The review process is not to blame any person. </a:t>
            </a:r>
            <a:r>
              <a:rPr lang="en-US" sz="1200" b="0" i="0" u="none" strike="noStrike" kern="1200" baseline="0" dirty="0">
                <a:solidFill>
                  <a:schemeClr val="tx1"/>
                </a:solidFill>
                <a:latin typeface="+mn-lt"/>
                <a:ea typeface="+mn-ea"/>
                <a:cs typeface="+mn-cs"/>
              </a:rPr>
              <a:t>MPDSR requires an enabling environment – one of collaboration rather than blame. </a:t>
            </a:r>
          </a:p>
          <a:p>
            <a:pPr>
              <a:buFont typeface="Wingdings" pitchFamily="2" charset="2"/>
              <a:buChar char="F"/>
            </a:pPr>
            <a:r>
              <a:rPr lang="en-US" baseline="0" dirty="0">
                <a:latin typeface="Preeti" pitchFamily="2" charset="0"/>
              </a:rPr>
              <a:t>The documents and process is not to be used for any legal process.</a:t>
            </a:r>
          </a:p>
          <a:p>
            <a:pPr>
              <a:buFont typeface="Wingdings" pitchFamily="2" charset="2"/>
              <a:buChar char="F"/>
            </a:pPr>
            <a:r>
              <a:rPr lang="en-US" baseline="0" dirty="0">
                <a:latin typeface="Preeti" pitchFamily="2" charset="0"/>
              </a:rPr>
              <a:t>The review process is not to be used to punish anyone.</a:t>
            </a:r>
          </a:p>
          <a:p>
            <a:pPr>
              <a:buFont typeface="Wingdings" pitchFamily="2" charset="2"/>
              <a:buChar char="F"/>
            </a:pPr>
            <a:r>
              <a:rPr lang="en-US" dirty="0"/>
              <a:t>From television shows we learn how experts go into great depth to find the exact cause of each airplane crash and near-crash. They do so to make flying even safer in the future. It is the same line of thinking that is behind the concept of Maternal Death Surveillance and Response.</a:t>
            </a:r>
          </a:p>
          <a:p>
            <a:pPr>
              <a:buFont typeface="Wingdings" pitchFamily="2" charset="2"/>
              <a:buChar char="F"/>
            </a:pPr>
            <a:r>
              <a:rPr lang="en-US" baseline="0" dirty="0">
                <a:latin typeface="Preeti" pitchFamily="2" charset="0"/>
              </a:rPr>
              <a:t>Even though there can be similar causes of maternal deaths, each death is unique and the social determinants of each death will be different with unique lessons for the program managers. So each death should be reviewed and responded.</a:t>
            </a:r>
            <a:endParaRPr lang="en-US" dirty="0">
              <a:latin typeface="Preeti" pitchFamily="2" charset="0"/>
            </a:endParaRPr>
          </a:p>
        </p:txBody>
      </p:sp>
      <p:sp>
        <p:nvSpPr>
          <p:cNvPr id="4" name="Slide Number Placeholder 3"/>
          <p:cNvSpPr>
            <a:spLocks noGrp="1"/>
          </p:cNvSpPr>
          <p:nvPr>
            <p:ph type="sldNum" sz="quarter" idx="5"/>
          </p:nvPr>
        </p:nvSpPr>
        <p:spPr/>
        <p:txBody>
          <a:bodyPr/>
          <a:lstStyle/>
          <a:p>
            <a:fld id="{F620C3F5-0E71-4410-8135-CF655FA6EE87}" type="slidenum">
              <a:rPr lang="en-US" smtClean="0"/>
              <a:t>18</a:t>
            </a:fld>
            <a:endParaRPr lang="en-US"/>
          </a:p>
        </p:txBody>
      </p:sp>
    </p:spTree>
    <p:extLst>
      <p:ext uri="{BB962C8B-B14F-4D97-AF65-F5344CB8AC3E}">
        <p14:creationId xmlns:p14="http://schemas.microsoft.com/office/powerpoint/2010/main" val="372736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B363-2A8F-4F71-A236-5D6BA1478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3430D-7CB6-4E7C-AD74-B52E8E513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F10F6-0E7A-4477-BA1E-52625D9EEF56}"/>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E5F47837-0AFD-4DDC-A57A-877443BCE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99C07-10A9-494F-9565-0DC7B18C8E58}"/>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42113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0BC7-32D2-46A6-BA73-8F6233594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1EDCC-428D-4376-97A6-D4D757D11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9BB11-2F05-4343-8628-D783B0E58E6C}"/>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5F90C17E-7091-4AFC-AF44-7BADEC68E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D01FC-7DCE-4CE5-B6E2-979949BD15FB}"/>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426074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C59A-A290-4DCA-9106-C60BA46488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FF3F5-5C8A-49C5-8CC6-3CEA5616AC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0EAEC-B5E6-4725-A0CD-17445D38411C}"/>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57D91504-A12D-4547-82C8-679A43BB5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9B7F7-3C1B-404D-B4E3-A539C87224E1}"/>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15939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BBC5-FC41-4D07-8072-84C8BD928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9AFA7-913A-414E-AC30-ED14315CC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E8030-E25D-40B6-BB2B-EAB947A83B2F}"/>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A8382057-FCE8-43B1-89EA-F3F0B3396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71990-66B5-448F-A35C-7E6777765097}"/>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226945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AF1F-42FA-439A-B2CC-5DDD28A83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9A943-B370-4F84-ACFC-F51556D2E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AD8E7-6BC0-4981-A20E-D78A5206488D}"/>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C12BCD10-62E3-4EC5-960B-A46988C95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0ED2D-20DD-42EC-AD2F-F1B11E6A4BD1}"/>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12372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5A65-8C28-4E78-BEDD-CC1A59DB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24932-74F8-42AD-B3CC-34E93F719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D81F4-13BB-4309-88D5-3E60E1264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3C1F5-FE5A-49A6-A64A-9ACF8B8EEBCB}"/>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6" name="Footer Placeholder 5">
            <a:extLst>
              <a:ext uri="{FF2B5EF4-FFF2-40B4-BE49-F238E27FC236}">
                <a16:creationId xmlns:a16="http://schemas.microsoft.com/office/drawing/2014/main" id="{F0E28F36-2F25-4128-B3C9-5921AB59A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1E0F9-CC46-43D6-A9E0-FD1DFFBE39C1}"/>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1744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2F36-6A84-4635-A464-73BF630F2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7E178-457C-46C3-8FCC-7DCC87536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387C1B-BBA2-4DA2-9DDA-11BCC1919F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156E4-B9DF-4060-A84B-A69AA112E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D2025-C791-4894-B945-29D5D8597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2DA353-A573-4428-A7E3-D5919EB843CB}"/>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8" name="Footer Placeholder 7">
            <a:extLst>
              <a:ext uri="{FF2B5EF4-FFF2-40B4-BE49-F238E27FC236}">
                <a16:creationId xmlns:a16="http://schemas.microsoft.com/office/drawing/2014/main" id="{2D89EE4A-DBFF-49A8-AE93-225CBB64A9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17F9C-322A-41A5-8EB6-4543BEE717C2}"/>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171004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CBD4-4C62-4EB0-A36B-A32B9DB8AB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37D97-92B4-48E0-AA90-A2C79705A649}"/>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4" name="Footer Placeholder 3">
            <a:extLst>
              <a:ext uri="{FF2B5EF4-FFF2-40B4-BE49-F238E27FC236}">
                <a16:creationId xmlns:a16="http://schemas.microsoft.com/office/drawing/2014/main" id="{1BBDF155-5911-433D-A46B-40CEBE785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7353C-4A2D-45DE-835E-21941619A9E4}"/>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80792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AE433-81B0-42D2-9E88-1BFCF6CC2542}"/>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3" name="Footer Placeholder 2">
            <a:extLst>
              <a:ext uri="{FF2B5EF4-FFF2-40B4-BE49-F238E27FC236}">
                <a16:creationId xmlns:a16="http://schemas.microsoft.com/office/drawing/2014/main" id="{A18CE5B2-F16C-4AB4-85FB-39FB87EF0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57F5A3-BF02-44F4-B74F-CDC10E0168F0}"/>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3985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537B-E67E-49D5-AAF7-B7786601B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19A9D-7D8F-4C88-89A0-04426BD61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A0AC6-E58D-4EF3-A16E-B5A290391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D0D4B8-0770-44B3-A463-025827D5F1B7}"/>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6" name="Footer Placeholder 5">
            <a:extLst>
              <a:ext uri="{FF2B5EF4-FFF2-40B4-BE49-F238E27FC236}">
                <a16:creationId xmlns:a16="http://schemas.microsoft.com/office/drawing/2014/main" id="{E64C4765-00DB-4D36-80BB-E0D258811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B752F-AC54-4CC6-A459-A7E67838E65B}"/>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132360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2B06-41D6-4B10-ABC1-1D3158F28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83EFD-A9D8-4690-98F4-738977964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52AF3B-6A80-4B68-B264-039924CA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6A0FE-C0AB-4D7F-90B5-5BC9B71333A2}"/>
              </a:ext>
            </a:extLst>
          </p:cNvPr>
          <p:cNvSpPr>
            <a:spLocks noGrp="1"/>
          </p:cNvSpPr>
          <p:nvPr>
            <p:ph type="dt" sz="half" idx="10"/>
          </p:nvPr>
        </p:nvSpPr>
        <p:spPr/>
        <p:txBody>
          <a:bodyPr/>
          <a:lstStyle/>
          <a:p>
            <a:fld id="{E97C66A9-C552-4E42-9BDB-1BE87A6C68F2}" type="datetimeFigureOut">
              <a:rPr lang="en-US" smtClean="0"/>
              <a:t>6/8/2023</a:t>
            </a:fld>
            <a:endParaRPr lang="en-US"/>
          </a:p>
        </p:txBody>
      </p:sp>
      <p:sp>
        <p:nvSpPr>
          <p:cNvPr id="6" name="Footer Placeholder 5">
            <a:extLst>
              <a:ext uri="{FF2B5EF4-FFF2-40B4-BE49-F238E27FC236}">
                <a16:creationId xmlns:a16="http://schemas.microsoft.com/office/drawing/2014/main" id="{F29C062E-AB15-49AA-9C33-97A094D70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A170E-1A6C-4155-A3B0-B7C12B970E6F}"/>
              </a:ext>
            </a:extLst>
          </p:cNvPr>
          <p:cNvSpPr>
            <a:spLocks noGrp="1"/>
          </p:cNvSpPr>
          <p:nvPr>
            <p:ph type="sldNum" sz="quarter" idx="12"/>
          </p:nvPr>
        </p:nvSpPr>
        <p:spPr/>
        <p:txBody>
          <a:bodyPr/>
          <a:lstStyle/>
          <a:p>
            <a:fld id="{81EB11A2-9670-495B-9370-4C6D36630C37}" type="slidenum">
              <a:rPr lang="en-US" smtClean="0"/>
              <a:t>‹#›</a:t>
            </a:fld>
            <a:endParaRPr lang="en-US"/>
          </a:p>
        </p:txBody>
      </p:sp>
    </p:spTree>
    <p:extLst>
      <p:ext uri="{BB962C8B-B14F-4D97-AF65-F5344CB8AC3E}">
        <p14:creationId xmlns:p14="http://schemas.microsoft.com/office/powerpoint/2010/main" val="345784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C270C-15EB-44BF-A48E-2DFF04761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32875-9373-4699-8F73-8EF7F3A3DD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069EC-5AA4-412B-A775-CA20B1E93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C66A9-C552-4E42-9BDB-1BE87A6C68F2}" type="datetimeFigureOut">
              <a:rPr lang="en-US" smtClean="0"/>
              <a:t>6/8/2023</a:t>
            </a:fld>
            <a:endParaRPr lang="en-US"/>
          </a:p>
        </p:txBody>
      </p:sp>
      <p:sp>
        <p:nvSpPr>
          <p:cNvPr id="5" name="Footer Placeholder 4">
            <a:extLst>
              <a:ext uri="{FF2B5EF4-FFF2-40B4-BE49-F238E27FC236}">
                <a16:creationId xmlns:a16="http://schemas.microsoft.com/office/drawing/2014/main" id="{037DCA69-A858-44F8-AB0A-39EB1E2AB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0A2843-4088-42B9-BD9C-2E50F8F0D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B11A2-9670-495B-9370-4C6D36630C37}" type="slidenum">
              <a:rPr lang="en-US" smtClean="0"/>
              <a:t>‹#›</a:t>
            </a:fld>
            <a:endParaRPr lang="en-US"/>
          </a:p>
        </p:txBody>
      </p:sp>
    </p:spTree>
    <p:extLst>
      <p:ext uri="{BB962C8B-B14F-4D97-AF65-F5344CB8AC3E}">
        <p14:creationId xmlns:p14="http://schemas.microsoft.com/office/powerpoint/2010/main" val="19566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5680655"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Response [MPDSR]</a:t>
            </a:r>
            <a:br>
              <a:rPr lang="en-US" sz="9600" dirty="0">
                <a:solidFill>
                  <a:schemeClr val="bg1"/>
                </a:solidFill>
              </a:rPr>
            </a:br>
            <a:br>
              <a:rPr lang="en-US" dirty="0">
                <a:solidFill>
                  <a:schemeClr val="bg1"/>
                </a:solidFill>
              </a:rPr>
            </a:br>
            <a:r>
              <a:rPr lang="en-US" sz="4400" dirty="0">
                <a:solidFill>
                  <a:schemeClr val="bg1"/>
                </a:solidFill>
              </a:rPr>
              <a:t>-</a:t>
            </a:r>
            <a:r>
              <a:rPr lang="en-US" sz="3600" dirty="0">
                <a:solidFill>
                  <a:schemeClr val="bg1"/>
                </a:solidFill>
                <a:cs typeface="Calibri" pitchFamily="34" charset="0"/>
              </a:rPr>
              <a:t> Introduction to </a:t>
            </a:r>
            <a:r>
              <a:rPr lang="en-US" sz="3600" dirty="0">
                <a:solidFill>
                  <a:schemeClr val="bg1"/>
                </a:solidFill>
              </a:rPr>
              <a:t>MPDSR -</a:t>
            </a:r>
          </a:p>
        </p:txBody>
      </p:sp>
      <p:pic>
        <p:nvPicPr>
          <p:cNvPr id="7" name="Picture 6">
            <a:extLst>
              <a:ext uri="{FF2B5EF4-FFF2-40B4-BE49-F238E27FC236}">
                <a16:creationId xmlns:a16="http://schemas.microsoft.com/office/drawing/2014/main" id="{5F9646ED-5AC0-49D2-8C17-BFFB2A5F4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grpSp>
        <p:nvGrpSpPr>
          <p:cNvPr id="2" name="Group 1">
            <a:extLst>
              <a:ext uri="{FF2B5EF4-FFF2-40B4-BE49-F238E27FC236}">
                <a16:creationId xmlns:a16="http://schemas.microsoft.com/office/drawing/2014/main" id="{9799C0F7-00E2-4203-9F5D-5D9E8484DF3A}"/>
              </a:ext>
            </a:extLst>
          </p:cNvPr>
          <p:cNvGrpSpPr/>
          <p:nvPr/>
        </p:nvGrpSpPr>
        <p:grpSpPr>
          <a:xfrm>
            <a:off x="6957392" y="171907"/>
            <a:ext cx="5236150" cy="4817536"/>
            <a:chOff x="6957392" y="171907"/>
            <a:chExt cx="5236150" cy="4817536"/>
          </a:xfrm>
        </p:grpSpPr>
        <p:pic>
          <p:nvPicPr>
            <p:cNvPr id="6" name="Picture 5">
              <a:extLst>
                <a:ext uri="{FF2B5EF4-FFF2-40B4-BE49-F238E27FC236}">
                  <a16:creationId xmlns:a16="http://schemas.microsoft.com/office/drawing/2014/main" id="{F89FA932-BE84-40FB-AD08-DDEB34C1C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7392" y="171907"/>
              <a:ext cx="5236150"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08C7D513-202A-43DF-943F-1F309B302ACF}"/>
                </a:ext>
              </a:extLst>
            </p:cNvPr>
            <p:cNvSpPr/>
            <p:nvPr/>
          </p:nvSpPr>
          <p:spPr>
            <a:xfrm>
              <a:off x="8830033" y="1976665"/>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70759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FB95F-A55E-43D1-8C2D-5D5D731050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52331" cy="1112424"/>
          </a:xfrm>
          <a:prstGeom prst="rect">
            <a:avLst/>
          </a:prstGeom>
          <a:noFill/>
          <a:ln>
            <a:noFill/>
          </a:ln>
        </p:spPr>
      </p:pic>
      <p:sp>
        <p:nvSpPr>
          <p:cNvPr id="5" name="Title 1">
            <a:extLst>
              <a:ext uri="{FF2B5EF4-FFF2-40B4-BE49-F238E27FC236}">
                <a16:creationId xmlns:a16="http://schemas.microsoft.com/office/drawing/2014/main" id="{61971341-37F1-4F97-9E4C-30EC669D7E25}"/>
              </a:ext>
            </a:extLst>
          </p:cNvPr>
          <p:cNvSpPr>
            <a:spLocks noGrp="1"/>
          </p:cNvSpPr>
          <p:nvPr>
            <p:ph type="title"/>
          </p:nvPr>
        </p:nvSpPr>
        <p:spPr>
          <a:xfrm>
            <a:off x="1092200" y="142426"/>
            <a:ext cx="10515600" cy="827571"/>
          </a:xfrm>
        </p:spPr>
        <p:txBody>
          <a:bodyPr>
            <a:normAutofit/>
          </a:bodyPr>
          <a:lstStyle/>
          <a:p>
            <a:pPr algn="ctr"/>
            <a:r>
              <a:rPr lang="en-US" sz="3200" b="1" dirty="0">
                <a:solidFill>
                  <a:srgbClr val="080808"/>
                </a:solidFill>
              </a:rPr>
              <a:t>Rationale of MPDSR</a:t>
            </a:r>
          </a:p>
        </p:txBody>
      </p:sp>
      <p:sp>
        <p:nvSpPr>
          <p:cNvPr id="6" name="TextBox 5">
            <a:extLst>
              <a:ext uri="{FF2B5EF4-FFF2-40B4-BE49-F238E27FC236}">
                <a16:creationId xmlns:a16="http://schemas.microsoft.com/office/drawing/2014/main" id="{A2D92BA7-CF8C-4F5D-BBBA-AB7B98EB9ACD}"/>
              </a:ext>
            </a:extLst>
          </p:cNvPr>
          <p:cNvSpPr txBox="1"/>
          <p:nvPr/>
        </p:nvSpPr>
        <p:spPr>
          <a:xfrm>
            <a:off x="8906933" y="1079007"/>
            <a:ext cx="3057426" cy="5262979"/>
          </a:xfrm>
          <a:prstGeom prst="rect">
            <a:avLst/>
          </a:prstGeom>
          <a:noFill/>
          <a:ln w="25400">
            <a:solidFill>
              <a:srgbClr val="77B142"/>
            </a:solidFill>
          </a:ln>
        </p:spPr>
        <p:txBody>
          <a:bodyPr wrap="square" rtlCol="0">
            <a:spAutoFit/>
          </a:bodyPr>
          <a:lstStyle/>
          <a:p>
            <a:pPr marL="238125" indent="-238125">
              <a:buFont typeface="Arial" pitchFamily="34" charset="0"/>
              <a:buChar char="•"/>
            </a:pPr>
            <a:r>
              <a:rPr lang="en-US" sz="2400" b="1" dirty="0">
                <a:solidFill>
                  <a:srgbClr val="080808"/>
                </a:solidFill>
              </a:rPr>
              <a:t>Sustainable Development Goals has targets to reduce MMR to 70 per 100000 live births by 2030.</a:t>
            </a:r>
          </a:p>
          <a:p>
            <a:pPr marL="238125" indent="-238125">
              <a:buFont typeface="Arial" pitchFamily="34" charset="0"/>
              <a:buChar char="•"/>
            </a:pPr>
            <a:r>
              <a:rPr lang="en-US" sz="2400" b="1" dirty="0">
                <a:solidFill>
                  <a:srgbClr val="080808"/>
                </a:solidFill>
              </a:rPr>
              <a:t>Institutional delivery to 90% by 2030.</a:t>
            </a:r>
          </a:p>
          <a:p>
            <a:pPr marL="238125" indent="-238125">
              <a:buFont typeface="Arial" pitchFamily="34" charset="0"/>
              <a:buChar char="•"/>
            </a:pPr>
            <a:r>
              <a:rPr lang="en-US" sz="2400" b="1" dirty="0">
                <a:solidFill>
                  <a:srgbClr val="080808"/>
                </a:solidFill>
              </a:rPr>
              <a:t>It is possible to achieve the targets if  MPDSR is effectively implemented. </a:t>
            </a:r>
          </a:p>
          <a:p>
            <a:pPr marL="238125" indent="-238125">
              <a:buFont typeface="Arial" pitchFamily="34" charset="0"/>
              <a:buChar char="•"/>
            </a:pPr>
            <a:endParaRPr lang="ne-NP" sz="2400" b="1" dirty="0">
              <a:solidFill>
                <a:srgbClr val="080808"/>
              </a:solidFill>
            </a:endParaRPr>
          </a:p>
        </p:txBody>
      </p:sp>
      <p:graphicFrame>
        <p:nvGraphicFramePr>
          <p:cNvPr id="7" name="Content Placeholder 1">
            <a:extLst>
              <a:ext uri="{FF2B5EF4-FFF2-40B4-BE49-F238E27FC236}">
                <a16:creationId xmlns:a16="http://schemas.microsoft.com/office/drawing/2014/main" id="{57792559-7E86-4CE5-B672-B6FAF029D8DE}"/>
              </a:ext>
            </a:extLst>
          </p:cNvPr>
          <p:cNvGraphicFramePr>
            <a:graphicFrameLocks/>
          </p:cNvGraphicFramePr>
          <p:nvPr>
            <p:extLst>
              <p:ext uri="{D42A27DB-BD31-4B8C-83A1-F6EECF244321}">
                <p14:modId xmlns:p14="http://schemas.microsoft.com/office/powerpoint/2010/main" val="65272638"/>
              </p:ext>
            </p:extLst>
          </p:nvPr>
        </p:nvGraphicFramePr>
        <p:xfrm>
          <a:off x="152397" y="1112423"/>
          <a:ext cx="8748277" cy="5262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155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E3ACC9-434D-E97C-1F9F-75E132DA239E}"/>
              </a:ext>
            </a:extLst>
          </p:cNvPr>
          <p:cNvPicPr>
            <a:picLocks noGrp="1" noChangeAspect="1"/>
          </p:cNvPicPr>
          <p:nvPr>
            <p:ph sz="half" idx="1"/>
          </p:nvPr>
        </p:nvPicPr>
        <p:blipFill>
          <a:blip r:embed="rId2"/>
          <a:stretch>
            <a:fillRect/>
          </a:stretch>
        </p:blipFill>
        <p:spPr>
          <a:xfrm>
            <a:off x="508001" y="1218902"/>
            <a:ext cx="8537220" cy="5090130"/>
          </a:xfrm>
          <a:noFill/>
        </p:spPr>
      </p:pic>
      <p:sp>
        <p:nvSpPr>
          <p:cNvPr id="4" name="Title 3">
            <a:extLst>
              <a:ext uri="{FF2B5EF4-FFF2-40B4-BE49-F238E27FC236}">
                <a16:creationId xmlns:a16="http://schemas.microsoft.com/office/drawing/2014/main" id="{4378E43A-325A-62FD-4230-FFD0C2BACB87}"/>
              </a:ext>
            </a:extLst>
          </p:cNvPr>
          <p:cNvSpPr>
            <a:spLocks noGrp="1"/>
          </p:cNvSpPr>
          <p:nvPr>
            <p:ph type="title"/>
          </p:nvPr>
        </p:nvSpPr>
        <p:spPr>
          <a:xfrm>
            <a:off x="838200" y="503632"/>
            <a:ext cx="10515600" cy="759137"/>
          </a:xfrm>
        </p:spPr>
        <p:txBody>
          <a:bodyPr anchor="ctr">
            <a:normAutofit/>
          </a:bodyPr>
          <a:lstStyle/>
          <a:p>
            <a:r>
              <a:rPr lang="en-US" sz="3200" b="1" dirty="0">
                <a:latin typeface="+mn-lt"/>
              </a:rPr>
              <a:t>Maternal and Perinatal Mortality</a:t>
            </a:r>
          </a:p>
        </p:txBody>
      </p:sp>
      <p:sp>
        <p:nvSpPr>
          <p:cNvPr id="11" name="Slide Number Placeholder 3">
            <a:extLst>
              <a:ext uri="{FF2B5EF4-FFF2-40B4-BE49-F238E27FC236}">
                <a16:creationId xmlns:a16="http://schemas.microsoft.com/office/drawing/2014/main" id="{B40B3DA5-F378-E07E-6A35-51F2E3A56D31}"/>
              </a:ext>
            </a:extLst>
          </p:cNvPr>
          <p:cNvSpPr>
            <a:spLocks noGrp="1"/>
          </p:cNvSpPr>
          <p:nvPr>
            <p:ph type="sldNum" sz="quarter" idx="10"/>
          </p:nvPr>
        </p:nvSpPr>
        <p:spPr>
          <a:xfrm>
            <a:off x="9144000" y="6356351"/>
            <a:ext cx="2743200" cy="365125"/>
          </a:xfrm>
        </p:spPr>
        <p:txBody>
          <a:bodyPr/>
          <a:lstStyle/>
          <a:p>
            <a:pPr>
              <a:spcAft>
                <a:spcPts val="800"/>
              </a:spcAft>
              <a:defRPr/>
            </a:pPr>
            <a:fld id="{9B546A2B-B3E6-4B35-96E6-C71057C34662}" type="slidenum">
              <a:rPr lang="en-US" smtClean="0"/>
              <a:pPr>
                <a:spcAft>
                  <a:spcPts val="800"/>
                </a:spcAft>
                <a:defRPr/>
              </a:pPr>
              <a:t>11</a:t>
            </a:fld>
            <a:endParaRPr lang="en-US"/>
          </a:p>
        </p:txBody>
      </p:sp>
      <p:sp>
        <p:nvSpPr>
          <p:cNvPr id="8" name="TextBox 7">
            <a:extLst>
              <a:ext uri="{FF2B5EF4-FFF2-40B4-BE49-F238E27FC236}">
                <a16:creationId xmlns:a16="http://schemas.microsoft.com/office/drawing/2014/main" id="{EF3686E8-A016-1619-750D-33C0356F299E}"/>
              </a:ext>
            </a:extLst>
          </p:cNvPr>
          <p:cNvSpPr txBox="1"/>
          <p:nvPr/>
        </p:nvSpPr>
        <p:spPr>
          <a:xfrm>
            <a:off x="711200" y="6450991"/>
            <a:ext cx="10972800" cy="256545"/>
          </a:xfrm>
          <a:prstGeom prst="rect">
            <a:avLst/>
          </a:prstGeom>
          <a:noFill/>
        </p:spPr>
        <p:txBody>
          <a:bodyPr wrap="square">
            <a:spAutoFit/>
          </a:bodyPr>
          <a:lstStyle/>
          <a:p>
            <a:r>
              <a:rPr lang="en-US" sz="1067" dirty="0" err="1"/>
              <a:t>MoHP</a:t>
            </a:r>
            <a:r>
              <a:rPr lang="en-US" sz="1067" dirty="0"/>
              <a:t>, </a:t>
            </a:r>
            <a:r>
              <a:rPr lang="en-US" sz="1067" dirty="0" err="1"/>
              <a:t>NSO</a:t>
            </a:r>
            <a:r>
              <a:rPr lang="en-US" sz="1067" dirty="0"/>
              <a:t>. (2022). National Population and Housing Census 2021: Nepal Maternal Mortality Study 2021. Kathmandu: Ministry of Health and Population; National Statistics Office.</a:t>
            </a:r>
          </a:p>
        </p:txBody>
      </p:sp>
      <p:sp>
        <p:nvSpPr>
          <p:cNvPr id="2" name="Rectangle: Rounded Corners 1">
            <a:extLst>
              <a:ext uri="{FF2B5EF4-FFF2-40B4-BE49-F238E27FC236}">
                <a16:creationId xmlns:a16="http://schemas.microsoft.com/office/drawing/2014/main" id="{85333528-3C5D-6AA8-3423-998AE204A673}"/>
              </a:ext>
            </a:extLst>
          </p:cNvPr>
          <p:cNvSpPr/>
          <p:nvPr/>
        </p:nvSpPr>
        <p:spPr>
          <a:xfrm>
            <a:off x="9144000" y="1498600"/>
            <a:ext cx="2959819" cy="3064236"/>
          </a:xfrm>
          <a:prstGeom prst="roundRect">
            <a:avLst>
              <a:gd name="adj" fmla="val 12624"/>
            </a:avLst>
          </a:prstGeom>
          <a:solidFill>
            <a:schemeClr val="bg2"/>
          </a:solidFill>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Perinatal deaths</a:t>
            </a:r>
            <a:r>
              <a:rPr lang="ne-NP" sz="2400" b="1" dirty="0"/>
              <a:t> (</a:t>
            </a:r>
            <a:r>
              <a:rPr lang="en-US" sz="2400" b="1" dirty="0"/>
              <a:t>MPDSR)</a:t>
            </a:r>
          </a:p>
          <a:p>
            <a:pPr algn="ctr"/>
            <a:r>
              <a:rPr lang="en-US" sz="2400" b="1" dirty="0"/>
              <a:t>   (FY 2077/78)</a:t>
            </a:r>
          </a:p>
          <a:p>
            <a:pPr marL="380990" indent="-380990">
              <a:buFont typeface="Arial" panose="020B0604020202020204" pitchFamily="34" charset="0"/>
              <a:buChar char="•"/>
            </a:pPr>
            <a:r>
              <a:rPr lang="en-US" sz="2400" dirty="0"/>
              <a:t>Total reported: 944</a:t>
            </a:r>
          </a:p>
          <a:p>
            <a:pPr marL="380990" indent="-380990">
              <a:buFont typeface="Arial" panose="020B0604020202020204" pitchFamily="34" charset="0"/>
              <a:buChar char="•"/>
            </a:pPr>
            <a:r>
              <a:rPr lang="en-US" sz="2400" dirty="0"/>
              <a:t>Stillbirth: 726 Antepartum: 522</a:t>
            </a:r>
          </a:p>
          <a:p>
            <a:r>
              <a:rPr lang="en-US" sz="2400" dirty="0"/>
              <a:t>     Intrapartum: 204</a:t>
            </a:r>
          </a:p>
        </p:txBody>
      </p:sp>
      <p:sp>
        <p:nvSpPr>
          <p:cNvPr id="3" name="TextBox 2">
            <a:extLst>
              <a:ext uri="{FF2B5EF4-FFF2-40B4-BE49-F238E27FC236}">
                <a16:creationId xmlns:a16="http://schemas.microsoft.com/office/drawing/2014/main" id="{FDAD19A1-5D70-F778-A70E-FFF794613610}"/>
              </a:ext>
            </a:extLst>
          </p:cNvPr>
          <p:cNvSpPr txBox="1"/>
          <p:nvPr/>
        </p:nvSpPr>
        <p:spPr>
          <a:xfrm>
            <a:off x="9652000" y="4704795"/>
            <a:ext cx="2032000" cy="420756"/>
          </a:xfrm>
          <a:prstGeom prst="rect">
            <a:avLst/>
          </a:prstGeom>
          <a:noFill/>
        </p:spPr>
        <p:txBody>
          <a:bodyPr wrap="square" rtlCol="0">
            <a:spAutoFit/>
          </a:bodyPr>
          <a:lstStyle/>
          <a:p>
            <a:r>
              <a:rPr lang="en-US" sz="1067" dirty="0"/>
              <a:t>MNH Section, Family Welfare Division, 2077/78</a:t>
            </a:r>
          </a:p>
        </p:txBody>
      </p:sp>
    </p:spTree>
    <p:extLst>
      <p:ext uri="{BB962C8B-B14F-4D97-AF65-F5344CB8AC3E}">
        <p14:creationId xmlns:p14="http://schemas.microsoft.com/office/powerpoint/2010/main" val="375582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8E43A-325A-62FD-4230-FFD0C2BACB87}"/>
              </a:ext>
            </a:extLst>
          </p:cNvPr>
          <p:cNvSpPr>
            <a:spLocks noGrp="1"/>
          </p:cNvSpPr>
          <p:nvPr>
            <p:ph type="title"/>
          </p:nvPr>
        </p:nvSpPr>
        <p:spPr>
          <a:xfrm>
            <a:off x="838200" y="194003"/>
            <a:ext cx="10515600" cy="624226"/>
          </a:xfrm>
        </p:spPr>
        <p:txBody>
          <a:bodyPr anchor="ctr">
            <a:normAutofit/>
          </a:bodyPr>
          <a:lstStyle/>
          <a:p>
            <a:r>
              <a:rPr lang="en-US" sz="3200" b="1" dirty="0">
                <a:latin typeface="+mn-lt"/>
                <a:ea typeface="Arial Unicode MS" panose="020B0604020202020204"/>
              </a:rPr>
              <a:t>Maternal Mortality (MMS 2021)</a:t>
            </a:r>
            <a:r>
              <a:rPr lang="ne-NP" sz="3200" b="1" dirty="0">
                <a:latin typeface="+mn-lt"/>
                <a:ea typeface="Arial Unicode MS" panose="020B0604020202020204"/>
              </a:rPr>
              <a:t> </a:t>
            </a:r>
            <a:endParaRPr lang="en-US" sz="3200" b="1" dirty="0">
              <a:highlight>
                <a:srgbClr val="FFFF00"/>
              </a:highlight>
              <a:latin typeface="+mn-lt"/>
              <a:ea typeface="Arial Unicode MS" panose="020B0604020202020204"/>
            </a:endParaRPr>
          </a:p>
        </p:txBody>
      </p:sp>
      <p:sp>
        <p:nvSpPr>
          <p:cNvPr id="11" name="Slide Number Placeholder 3">
            <a:extLst>
              <a:ext uri="{FF2B5EF4-FFF2-40B4-BE49-F238E27FC236}">
                <a16:creationId xmlns:a16="http://schemas.microsoft.com/office/drawing/2014/main" id="{B40B3DA5-F378-E07E-6A35-51F2E3A56D31}"/>
              </a:ext>
            </a:extLst>
          </p:cNvPr>
          <p:cNvSpPr>
            <a:spLocks noGrp="1"/>
          </p:cNvSpPr>
          <p:nvPr>
            <p:ph type="sldNum" sz="quarter" idx="10"/>
          </p:nvPr>
        </p:nvSpPr>
        <p:spPr>
          <a:xfrm>
            <a:off x="9144000" y="6356351"/>
            <a:ext cx="2743200" cy="365125"/>
          </a:xfrm>
        </p:spPr>
        <p:txBody>
          <a:bodyPr/>
          <a:lstStyle/>
          <a:p>
            <a:pPr>
              <a:spcAft>
                <a:spcPts val="800"/>
              </a:spcAft>
              <a:defRPr/>
            </a:pPr>
            <a:fld id="{9B546A2B-B3E6-4B35-96E6-C71057C34662}" type="slidenum">
              <a:rPr lang="en-US" smtClean="0"/>
              <a:pPr>
                <a:spcAft>
                  <a:spcPts val="800"/>
                </a:spcAft>
                <a:defRPr/>
              </a:pPr>
              <a:t>12</a:t>
            </a:fld>
            <a:endParaRPr lang="en-US"/>
          </a:p>
        </p:txBody>
      </p:sp>
      <p:pic>
        <p:nvPicPr>
          <p:cNvPr id="7" name="Content Placeholder 6">
            <a:extLst>
              <a:ext uri="{FF2B5EF4-FFF2-40B4-BE49-F238E27FC236}">
                <a16:creationId xmlns:a16="http://schemas.microsoft.com/office/drawing/2014/main" id="{FF4804AB-DA39-BD7E-417C-1C23D1066304}"/>
              </a:ext>
            </a:extLst>
          </p:cNvPr>
          <p:cNvPicPr>
            <a:picLocks noGrp="1" noChangeAspect="1"/>
          </p:cNvPicPr>
          <p:nvPr>
            <p:ph sz="half" idx="1"/>
          </p:nvPr>
        </p:nvPicPr>
        <p:blipFill>
          <a:blip r:embed="rId2"/>
          <a:stretch>
            <a:fillRect/>
          </a:stretch>
        </p:blipFill>
        <p:spPr>
          <a:xfrm>
            <a:off x="1499017" y="818229"/>
            <a:ext cx="9413822" cy="5696429"/>
          </a:xfrm>
        </p:spPr>
      </p:pic>
      <p:sp>
        <p:nvSpPr>
          <p:cNvPr id="8" name="TextBox 7">
            <a:extLst>
              <a:ext uri="{FF2B5EF4-FFF2-40B4-BE49-F238E27FC236}">
                <a16:creationId xmlns:a16="http://schemas.microsoft.com/office/drawing/2014/main" id="{656BF678-C38D-E443-3B75-7CF0E2F532BB}"/>
              </a:ext>
            </a:extLst>
          </p:cNvPr>
          <p:cNvSpPr txBox="1"/>
          <p:nvPr/>
        </p:nvSpPr>
        <p:spPr>
          <a:xfrm>
            <a:off x="711200" y="6450991"/>
            <a:ext cx="10972800" cy="256545"/>
          </a:xfrm>
          <a:prstGeom prst="rect">
            <a:avLst/>
          </a:prstGeom>
          <a:noFill/>
        </p:spPr>
        <p:txBody>
          <a:bodyPr wrap="square">
            <a:spAutoFit/>
          </a:bodyPr>
          <a:lstStyle/>
          <a:p>
            <a:r>
              <a:rPr lang="en-US" sz="1067" dirty="0" err="1"/>
              <a:t>MoHP</a:t>
            </a:r>
            <a:r>
              <a:rPr lang="en-US" sz="1067" dirty="0"/>
              <a:t>, </a:t>
            </a:r>
            <a:r>
              <a:rPr lang="en-US" sz="1067" dirty="0" err="1"/>
              <a:t>NSO</a:t>
            </a:r>
            <a:r>
              <a:rPr lang="en-US" sz="1067" dirty="0"/>
              <a:t>. (2022). National Population and Housing Census 2021: Nepal Maternal Mortality Study 2021. Kathmandu: Ministry of Health and Population; National Statistics Office.</a:t>
            </a:r>
          </a:p>
        </p:txBody>
      </p:sp>
    </p:spTree>
    <p:extLst>
      <p:ext uri="{BB962C8B-B14F-4D97-AF65-F5344CB8AC3E}">
        <p14:creationId xmlns:p14="http://schemas.microsoft.com/office/powerpoint/2010/main" val="143934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66BAD7-CF84-45A3-88A7-1991D841DF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0" y="-387626"/>
            <a:ext cx="1252331" cy="1112424"/>
          </a:xfrm>
          <a:prstGeom prst="rect">
            <a:avLst/>
          </a:prstGeom>
          <a:noFill/>
          <a:ln>
            <a:noFill/>
          </a:ln>
        </p:spPr>
      </p:pic>
      <p:sp>
        <p:nvSpPr>
          <p:cNvPr id="5" name="Title 1">
            <a:extLst>
              <a:ext uri="{FF2B5EF4-FFF2-40B4-BE49-F238E27FC236}">
                <a16:creationId xmlns:a16="http://schemas.microsoft.com/office/drawing/2014/main" id="{CF5CDDB2-1677-4E47-9A66-E24E17551050}"/>
              </a:ext>
            </a:extLst>
          </p:cNvPr>
          <p:cNvSpPr txBox="1">
            <a:spLocks/>
          </p:cNvSpPr>
          <p:nvPr/>
        </p:nvSpPr>
        <p:spPr>
          <a:xfrm>
            <a:off x="892837" y="466324"/>
            <a:ext cx="10703858" cy="7440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80808"/>
                </a:solidFill>
              </a:rPr>
              <a:t>MPDSR: Definition</a:t>
            </a:r>
          </a:p>
        </p:txBody>
      </p:sp>
      <p:sp>
        <p:nvSpPr>
          <p:cNvPr id="6" name="Content Placeholder 2">
            <a:extLst>
              <a:ext uri="{FF2B5EF4-FFF2-40B4-BE49-F238E27FC236}">
                <a16:creationId xmlns:a16="http://schemas.microsoft.com/office/drawing/2014/main" id="{5CBB8865-4562-4DF5-81F2-A552B058E150}"/>
              </a:ext>
            </a:extLst>
          </p:cNvPr>
          <p:cNvSpPr txBox="1">
            <a:spLocks/>
          </p:cNvSpPr>
          <p:nvPr/>
        </p:nvSpPr>
        <p:spPr>
          <a:xfrm>
            <a:off x="152400" y="1966500"/>
            <a:ext cx="11887200" cy="4425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Font typeface="Arial" panose="020B0604020202020204" pitchFamily="34" charset="0"/>
              <a:buNone/>
            </a:pPr>
            <a:r>
              <a:rPr lang="en-US" sz="4800" dirty="0">
                <a:solidFill>
                  <a:srgbClr val="003399"/>
                </a:solidFill>
              </a:rPr>
              <a:t>Continuous identification, notification, quantification and determination of causes and avoidability </a:t>
            </a:r>
            <a:r>
              <a:rPr lang="en-US" sz="4800" dirty="0"/>
              <a:t>of all maternal and perinatal deaths, as well as the </a:t>
            </a:r>
            <a:r>
              <a:rPr lang="en-US" sz="4800" dirty="0">
                <a:solidFill>
                  <a:schemeClr val="accent6">
                    <a:lumMod val="50000"/>
                  </a:schemeClr>
                </a:solidFill>
              </a:rPr>
              <a:t>use of this information to respond with actions that will prevent future deaths</a:t>
            </a:r>
          </a:p>
        </p:txBody>
      </p:sp>
    </p:spTree>
    <p:extLst>
      <p:ext uri="{BB962C8B-B14F-4D97-AF65-F5344CB8AC3E}">
        <p14:creationId xmlns:p14="http://schemas.microsoft.com/office/powerpoint/2010/main" val="36378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CA0C8A-A8F9-4039-9686-8DDC5DC5D4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52331" cy="1112424"/>
          </a:xfrm>
          <a:prstGeom prst="rect">
            <a:avLst/>
          </a:prstGeom>
          <a:noFill/>
          <a:ln>
            <a:noFill/>
          </a:ln>
        </p:spPr>
      </p:pic>
      <p:sp>
        <p:nvSpPr>
          <p:cNvPr id="5" name="Title 1">
            <a:extLst>
              <a:ext uri="{FF2B5EF4-FFF2-40B4-BE49-F238E27FC236}">
                <a16:creationId xmlns:a16="http://schemas.microsoft.com/office/drawing/2014/main" id="{577309C7-6453-4571-A1C1-3ADBF9A7DB34}"/>
              </a:ext>
            </a:extLst>
          </p:cNvPr>
          <p:cNvSpPr>
            <a:spLocks noGrp="1"/>
          </p:cNvSpPr>
          <p:nvPr>
            <p:ph type="title"/>
          </p:nvPr>
        </p:nvSpPr>
        <p:spPr>
          <a:xfrm>
            <a:off x="862747" y="642679"/>
            <a:ext cx="10703858" cy="744071"/>
          </a:xfrm>
        </p:spPr>
        <p:txBody>
          <a:bodyPr>
            <a:noAutofit/>
          </a:bodyPr>
          <a:lstStyle/>
          <a:p>
            <a:pPr algn="ctr"/>
            <a:r>
              <a:rPr lang="en-US" sz="6600" dirty="0">
                <a:solidFill>
                  <a:srgbClr val="080808"/>
                </a:solidFill>
              </a:rPr>
              <a:t>MPDSR: Goal</a:t>
            </a:r>
          </a:p>
        </p:txBody>
      </p:sp>
      <p:sp>
        <p:nvSpPr>
          <p:cNvPr id="6" name="Content Placeholder 2">
            <a:extLst>
              <a:ext uri="{FF2B5EF4-FFF2-40B4-BE49-F238E27FC236}">
                <a16:creationId xmlns:a16="http://schemas.microsoft.com/office/drawing/2014/main" id="{99CC08AA-D7A1-418B-A618-3D00EAE13BB5}"/>
              </a:ext>
            </a:extLst>
          </p:cNvPr>
          <p:cNvSpPr>
            <a:spLocks noGrp="1"/>
          </p:cNvSpPr>
          <p:nvPr>
            <p:ph idx="1"/>
          </p:nvPr>
        </p:nvSpPr>
        <p:spPr>
          <a:xfrm>
            <a:off x="152400" y="2007220"/>
            <a:ext cx="11887200" cy="4208101"/>
          </a:xfrm>
        </p:spPr>
        <p:txBody>
          <a:bodyPr>
            <a:noAutofit/>
          </a:bodyPr>
          <a:lstStyle/>
          <a:p>
            <a:pPr marL="45720" indent="0" algn="ctr">
              <a:buNone/>
            </a:pPr>
            <a:r>
              <a:rPr lang="en-US" sz="4800" dirty="0">
                <a:latin typeface="Calibri" panose="020F0502020204030204" pitchFamily="34" charset="0"/>
              </a:rPr>
              <a:t>“</a:t>
            </a:r>
            <a:r>
              <a:rPr lang="en-US" sz="4800" dirty="0">
                <a:solidFill>
                  <a:srgbClr val="003399"/>
                </a:solidFill>
                <a:latin typeface="Calibri" panose="020F0502020204030204" pitchFamily="34" charset="0"/>
              </a:rPr>
              <a:t>To eliminate preventable maternal and perinatal mortality </a:t>
            </a:r>
            <a:r>
              <a:rPr lang="en-US" sz="4800" dirty="0">
                <a:solidFill>
                  <a:schemeClr val="accent6">
                    <a:lumMod val="50000"/>
                  </a:schemeClr>
                </a:solidFill>
                <a:latin typeface="Calibri" panose="020F0502020204030204" pitchFamily="34" charset="0"/>
              </a:rPr>
              <a:t>by obtaining and using information on each maternal and perinatal death</a:t>
            </a:r>
            <a:r>
              <a:rPr lang="en-US" sz="4800" dirty="0">
                <a:latin typeface="Calibri" panose="020F0502020204030204" pitchFamily="34" charset="0"/>
              </a:rPr>
              <a:t> to guide public health actions and monitor their impact”</a:t>
            </a:r>
          </a:p>
          <a:p>
            <a:pPr algn="ctr"/>
            <a:endParaRPr lang="en-US" sz="4800" dirty="0">
              <a:latin typeface="Calibri" panose="020F0502020204030204" pitchFamily="34" charset="0"/>
            </a:endParaRPr>
          </a:p>
        </p:txBody>
      </p:sp>
    </p:spTree>
    <p:extLst>
      <p:ext uri="{BB962C8B-B14F-4D97-AF65-F5344CB8AC3E}">
        <p14:creationId xmlns:p14="http://schemas.microsoft.com/office/powerpoint/2010/main" val="255086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475767-F418-455E-87BE-D1167172AC2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76" y="106776"/>
            <a:ext cx="1252331" cy="1112424"/>
          </a:xfrm>
          <a:prstGeom prst="rect">
            <a:avLst/>
          </a:prstGeom>
          <a:noFill/>
          <a:ln>
            <a:noFill/>
          </a:ln>
        </p:spPr>
      </p:pic>
      <p:sp>
        <p:nvSpPr>
          <p:cNvPr id="5" name="Title 1">
            <a:extLst>
              <a:ext uri="{FF2B5EF4-FFF2-40B4-BE49-F238E27FC236}">
                <a16:creationId xmlns:a16="http://schemas.microsoft.com/office/drawing/2014/main" id="{C93EF8F7-57C3-4CCB-BF5F-33E8CD3570A6}"/>
              </a:ext>
            </a:extLst>
          </p:cNvPr>
          <p:cNvSpPr>
            <a:spLocks noGrp="1"/>
          </p:cNvSpPr>
          <p:nvPr>
            <p:ph type="title"/>
          </p:nvPr>
        </p:nvSpPr>
        <p:spPr>
          <a:xfrm>
            <a:off x="726141" y="129967"/>
            <a:ext cx="10703858" cy="744071"/>
          </a:xfrm>
        </p:spPr>
        <p:txBody>
          <a:bodyPr>
            <a:noAutofit/>
          </a:bodyPr>
          <a:lstStyle/>
          <a:p>
            <a:pPr algn="ctr"/>
            <a:r>
              <a:rPr lang="en-US" sz="5400" b="1" dirty="0">
                <a:solidFill>
                  <a:srgbClr val="080808"/>
                </a:solidFill>
              </a:rPr>
              <a:t>MPDSR: Objectives</a:t>
            </a:r>
          </a:p>
        </p:txBody>
      </p:sp>
      <p:sp>
        <p:nvSpPr>
          <p:cNvPr id="6" name="Content Placeholder 2">
            <a:extLst>
              <a:ext uri="{FF2B5EF4-FFF2-40B4-BE49-F238E27FC236}">
                <a16:creationId xmlns:a16="http://schemas.microsoft.com/office/drawing/2014/main" id="{9228B3A2-4321-4D55-90F4-88990D2F13AE}"/>
              </a:ext>
            </a:extLst>
          </p:cNvPr>
          <p:cNvSpPr>
            <a:spLocks noGrp="1"/>
          </p:cNvSpPr>
          <p:nvPr>
            <p:ph idx="1"/>
          </p:nvPr>
        </p:nvSpPr>
        <p:spPr>
          <a:xfrm>
            <a:off x="357808" y="1219200"/>
            <a:ext cx="11681791" cy="5257800"/>
          </a:xfrm>
        </p:spPr>
        <p:txBody>
          <a:bodyPr>
            <a:noAutofit/>
          </a:bodyPr>
          <a:lstStyle/>
          <a:p>
            <a:r>
              <a:rPr lang="en-US" sz="4000" dirty="0">
                <a:solidFill>
                  <a:srgbClr val="003399"/>
                </a:solidFill>
              </a:rPr>
              <a:t>To count every maternal and perinatal death, </a:t>
            </a:r>
            <a:r>
              <a:rPr lang="en-US" sz="4000" dirty="0">
                <a:solidFill>
                  <a:schemeClr val="accent6">
                    <a:lumMod val="50000"/>
                  </a:schemeClr>
                </a:solidFill>
              </a:rPr>
              <a:t>permitting an assessment of the true magnitude of maternal and perinatal mortality</a:t>
            </a:r>
            <a:r>
              <a:rPr lang="en-US" sz="4000" dirty="0"/>
              <a:t> and the impact of actions to reduce it.</a:t>
            </a:r>
          </a:p>
          <a:p>
            <a:pPr lvl="0"/>
            <a:r>
              <a:rPr lang="en-US" sz="4000" dirty="0">
                <a:solidFill>
                  <a:srgbClr val="003399"/>
                </a:solidFill>
              </a:rPr>
              <a:t>To provide information that effectively guides immediate as well as long-term actions </a:t>
            </a:r>
            <a:r>
              <a:rPr lang="en-US" sz="4000" dirty="0">
                <a:solidFill>
                  <a:srgbClr val="C00000"/>
                </a:solidFill>
              </a:rPr>
              <a:t>to reduce maternal mortality at health facilities and community and perinatal mortality at health facilities.</a:t>
            </a:r>
          </a:p>
          <a:p>
            <a:pPr lvl="0"/>
            <a:endParaRPr lang="en-US" sz="1400" dirty="0"/>
          </a:p>
          <a:p>
            <a:endParaRPr lang="en-US" sz="4000" dirty="0"/>
          </a:p>
        </p:txBody>
      </p:sp>
    </p:spTree>
    <p:extLst>
      <p:ext uri="{BB962C8B-B14F-4D97-AF65-F5344CB8AC3E}">
        <p14:creationId xmlns:p14="http://schemas.microsoft.com/office/powerpoint/2010/main" val="357454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1CC3D-9469-466A-92D1-9AA7555FF0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9646"/>
            <a:ext cx="1252331" cy="1112424"/>
          </a:xfrm>
          <a:prstGeom prst="rect">
            <a:avLst/>
          </a:prstGeom>
          <a:noFill/>
          <a:ln>
            <a:noFill/>
          </a:ln>
        </p:spPr>
      </p:pic>
      <p:sp>
        <p:nvSpPr>
          <p:cNvPr id="5" name="Title 1">
            <a:extLst>
              <a:ext uri="{FF2B5EF4-FFF2-40B4-BE49-F238E27FC236}">
                <a16:creationId xmlns:a16="http://schemas.microsoft.com/office/drawing/2014/main" id="{9D8AB934-0500-4019-9E3D-12E352881DFB}"/>
              </a:ext>
            </a:extLst>
          </p:cNvPr>
          <p:cNvSpPr>
            <a:spLocks noGrp="1"/>
          </p:cNvSpPr>
          <p:nvPr>
            <p:ph type="title"/>
          </p:nvPr>
        </p:nvSpPr>
        <p:spPr>
          <a:xfrm>
            <a:off x="833718" y="89647"/>
            <a:ext cx="10703858" cy="744071"/>
          </a:xfrm>
        </p:spPr>
        <p:txBody>
          <a:bodyPr>
            <a:normAutofit/>
          </a:bodyPr>
          <a:lstStyle/>
          <a:p>
            <a:pPr algn="ctr"/>
            <a:r>
              <a:rPr lang="en-US" sz="3200" b="1" dirty="0">
                <a:solidFill>
                  <a:srgbClr val="080808"/>
                </a:solidFill>
              </a:rPr>
              <a:t>Components of MPDSR</a:t>
            </a:r>
            <a:endParaRPr lang="en-US" sz="3200" b="1" dirty="0"/>
          </a:p>
        </p:txBody>
      </p:sp>
      <p:graphicFrame>
        <p:nvGraphicFramePr>
          <p:cNvPr id="6" name="Content Placeholder 5">
            <a:extLst>
              <a:ext uri="{FF2B5EF4-FFF2-40B4-BE49-F238E27FC236}">
                <a16:creationId xmlns:a16="http://schemas.microsoft.com/office/drawing/2014/main" id="{24CDE57F-1BB9-4941-A520-B408071C3542}"/>
              </a:ext>
            </a:extLst>
          </p:cNvPr>
          <p:cNvGraphicFramePr>
            <a:graphicFrameLocks noGrp="1"/>
          </p:cNvGraphicFramePr>
          <p:nvPr>
            <p:ph idx="1"/>
            <p:extLst>
              <p:ext uri="{D42A27DB-BD31-4B8C-83A1-F6EECF244321}">
                <p14:modId xmlns:p14="http://schemas.microsoft.com/office/powerpoint/2010/main" val="3302568069"/>
              </p:ext>
            </p:extLst>
          </p:nvPr>
        </p:nvGraphicFramePr>
        <p:xfrm>
          <a:off x="-934277" y="833719"/>
          <a:ext cx="14153320" cy="564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00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6E274-E3AA-4E4E-B649-7CBF317343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0" y="-387626"/>
            <a:ext cx="1252331" cy="1112424"/>
          </a:xfrm>
          <a:prstGeom prst="rect">
            <a:avLst/>
          </a:prstGeom>
          <a:noFill/>
          <a:ln>
            <a:noFill/>
          </a:ln>
        </p:spPr>
      </p:pic>
      <p:sp>
        <p:nvSpPr>
          <p:cNvPr id="5" name="Title 1">
            <a:extLst>
              <a:ext uri="{FF2B5EF4-FFF2-40B4-BE49-F238E27FC236}">
                <a16:creationId xmlns:a16="http://schemas.microsoft.com/office/drawing/2014/main" id="{43BDCBBD-15AF-487A-BAFB-3109D5049E08}"/>
              </a:ext>
            </a:extLst>
          </p:cNvPr>
          <p:cNvSpPr>
            <a:spLocks noGrp="1"/>
          </p:cNvSpPr>
          <p:nvPr>
            <p:ph type="title"/>
          </p:nvPr>
        </p:nvSpPr>
        <p:spPr>
          <a:xfrm>
            <a:off x="838200" y="325438"/>
            <a:ext cx="10515600" cy="747988"/>
          </a:xfrm>
        </p:spPr>
        <p:txBody>
          <a:bodyPr/>
          <a:lstStyle/>
          <a:p>
            <a:pPr algn="ctr"/>
            <a:r>
              <a:rPr lang="en-US" b="1" dirty="0">
                <a:solidFill>
                  <a:srgbClr val="080808"/>
                </a:solidFill>
              </a:rPr>
              <a:t>MPDSR and </a:t>
            </a:r>
            <a:r>
              <a:rPr lang="en-US" b="1" dirty="0" err="1">
                <a:solidFill>
                  <a:srgbClr val="080808"/>
                </a:solidFill>
              </a:rPr>
              <a:t>QoC</a:t>
            </a:r>
            <a:r>
              <a:rPr lang="en-US" b="1" dirty="0">
                <a:solidFill>
                  <a:srgbClr val="080808"/>
                </a:solidFill>
              </a:rPr>
              <a:t> </a:t>
            </a:r>
          </a:p>
        </p:txBody>
      </p:sp>
      <p:pic>
        <p:nvPicPr>
          <p:cNvPr id="6" name="Picture 2">
            <a:extLst>
              <a:ext uri="{FF2B5EF4-FFF2-40B4-BE49-F238E27FC236}">
                <a16:creationId xmlns:a16="http://schemas.microsoft.com/office/drawing/2014/main" id="{17C8BB9A-28B9-4BA4-BFB1-D87E843B53AC}"/>
              </a:ext>
            </a:extLst>
          </p:cNvPr>
          <p:cNvPicPr>
            <a:picLocks noChangeAspect="1" noChangeArrowheads="1"/>
          </p:cNvPicPr>
          <p:nvPr/>
        </p:nvPicPr>
        <p:blipFill>
          <a:blip r:embed="rId4" cstate="print"/>
          <a:srcRect r="1075"/>
          <a:stretch>
            <a:fillRect/>
          </a:stretch>
        </p:blipFill>
        <p:spPr bwMode="auto">
          <a:xfrm>
            <a:off x="2743200" y="1308136"/>
            <a:ext cx="9347199" cy="4965665"/>
          </a:xfrm>
          <a:prstGeom prst="rect">
            <a:avLst/>
          </a:prstGeom>
          <a:noFill/>
          <a:ln w="9525">
            <a:noFill/>
            <a:miter lim="800000"/>
            <a:headEnd/>
            <a:tailEnd/>
          </a:ln>
        </p:spPr>
      </p:pic>
      <p:sp>
        <p:nvSpPr>
          <p:cNvPr id="7" name="Rectangle 6">
            <a:extLst>
              <a:ext uri="{FF2B5EF4-FFF2-40B4-BE49-F238E27FC236}">
                <a16:creationId xmlns:a16="http://schemas.microsoft.com/office/drawing/2014/main" id="{CD8875E6-ECB8-46D3-BE45-EF4D81048354}"/>
              </a:ext>
            </a:extLst>
          </p:cNvPr>
          <p:cNvSpPr/>
          <p:nvPr/>
        </p:nvSpPr>
        <p:spPr>
          <a:xfrm>
            <a:off x="101600" y="2406730"/>
            <a:ext cx="2844800" cy="2385264"/>
          </a:xfrm>
          <a:prstGeom prst="rect">
            <a:avLst/>
          </a:prstGeom>
        </p:spPr>
        <p:txBody>
          <a:bodyPr wrap="square" lIns="121917" tIns="60958" rIns="121917" bIns="60958">
            <a:spAutoFit/>
          </a:bodyPr>
          <a:lstStyle/>
          <a:p>
            <a:r>
              <a:rPr lang="en-US" sz="2100" dirty="0">
                <a:solidFill>
                  <a:srgbClr val="080808"/>
                </a:solidFill>
              </a:rPr>
              <a:t>MDSR can improve the quality of care provided to pregnant women by identifying gaps in health services that contributed to a maternal death.</a:t>
            </a:r>
          </a:p>
        </p:txBody>
      </p:sp>
    </p:spTree>
    <p:extLst>
      <p:ext uri="{BB962C8B-B14F-4D97-AF65-F5344CB8AC3E}">
        <p14:creationId xmlns:p14="http://schemas.microsoft.com/office/powerpoint/2010/main" val="99960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475767-F418-455E-87BE-D1167172AC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52331" cy="1112424"/>
          </a:xfrm>
          <a:prstGeom prst="rect">
            <a:avLst/>
          </a:prstGeom>
          <a:noFill/>
          <a:ln>
            <a:noFill/>
          </a:ln>
        </p:spPr>
      </p:pic>
      <p:sp>
        <p:nvSpPr>
          <p:cNvPr id="5" name="Title 1">
            <a:extLst>
              <a:ext uri="{FF2B5EF4-FFF2-40B4-BE49-F238E27FC236}">
                <a16:creationId xmlns:a16="http://schemas.microsoft.com/office/drawing/2014/main" id="{3BF21065-CA54-49A2-9BDE-530EE0CC5C58}"/>
              </a:ext>
            </a:extLst>
          </p:cNvPr>
          <p:cNvSpPr txBox="1">
            <a:spLocks/>
          </p:cNvSpPr>
          <p:nvPr/>
        </p:nvSpPr>
        <p:spPr>
          <a:xfrm>
            <a:off x="1232451" y="180269"/>
            <a:ext cx="10703858" cy="734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80808"/>
                </a:solidFill>
              </a:rPr>
              <a:t>Key Principles / Concepts of MPDSR</a:t>
            </a:r>
          </a:p>
        </p:txBody>
      </p:sp>
      <p:graphicFrame>
        <p:nvGraphicFramePr>
          <p:cNvPr id="6" name="Content Placeholder 5">
            <a:extLst>
              <a:ext uri="{FF2B5EF4-FFF2-40B4-BE49-F238E27FC236}">
                <a16:creationId xmlns:a16="http://schemas.microsoft.com/office/drawing/2014/main" id="{540C296E-C69E-46A3-AF49-5DFA00D74299}"/>
              </a:ext>
            </a:extLst>
          </p:cNvPr>
          <p:cNvGraphicFramePr>
            <a:graphicFrameLocks noGrp="1"/>
          </p:cNvGraphicFramePr>
          <p:nvPr>
            <p:ph idx="1"/>
            <p:extLst>
              <p:ext uri="{D42A27DB-BD31-4B8C-83A1-F6EECF244321}">
                <p14:modId xmlns:p14="http://schemas.microsoft.com/office/powerpoint/2010/main" val="1754271838"/>
              </p:ext>
            </p:extLst>
          </p:nvPr>
        </p:nvGraphicFramePr>
        <p:xfrm>
          <a:off x="408088" y="1281846"/>
          <a:ext cx="11375824" cy="5395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78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F0C8014-D57A-4349-BE64-8CC8C475D30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137F43A-088F-4B48-952A-5E1B9660EF8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EF42EAE-5352-4C8C-B11A-C3E81E21EA5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4A5293D3-E1D0-46E8-8D06-62A7497B0A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FD38E14-EBE5-4DE1-9305-10A82BE60E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7FB7FF0-AD59-4966-9DE7-611C58A4CE6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8A3A47-A84B-49C7-AEF2-5C2F9D03766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02F0A981-A06E-4025-B5B5-628C7A07EFC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288197A-CBD4-4FE9-9870-1C13A816191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C95DC21B-22D5-4670-9B56-B725B199518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F87D0ECE-56C1-49B0-A094-A0D6FC52247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4216EECB-42B7-49AE-B31C-2F204F7435A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494658D7-E041-4A18-927E-CF768735B48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82EFE7BA-237F-42F2-9FA0-BB139D14E0C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7A017EEE-D2E4-4EDB-8363-6B5705C5084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2C691C95-F8F2-424E-816F-078DEACAD248}"/>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661F8A9C-FE0C-42C8-8160-6D3C6E8C58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1CC3D-9469-466A-92D1-9AA7555FF0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04" y="0"/>
            <a:ext cx="1252331" cy="1112424"/>
          </a:xfrm>
          <a:prstGeom prst="rect">
            <a:avLst/>
          </a:prstGeom>
          <a:noFill/>
          <a:ln>
            <a:noFill/>
          </a:ln>
        </p:spPr>
      </p:pic>
      <p:sp>
        <p:nvSpPr>
          <p:cNvPr id="5" name="Title 1">
            <a:extLst>
              <a:ext uri="{FF2B5EF4-FFF2-40B4-BE49-F238E27FC236}">
                <a16:creationId xmlns:a16="http://schemas.microsoft.com/office/drawing/2014/main" id="{5A549E31-123A-448B-A079-0203B3DF721A}"/>
              </a:ext>
            </a:extLst>
          </p:cNvPr>
          <p:cNvSpPr>
            <a:spLocks noGrp="1"/>
          </p:cNvSpPr>
          <p:nvPr>
            <p:ph type="title"/>
          </p:nvPr>
        </p:nvSpPr>
        <p:spPr>
          <a:xfrm>
            <a:off x="744071" y="318353"/>
            <a:ext cx="10703858" cy="744071"/>
          </a:xfrm>
        </p:spPr>
        <p:txBody>
          <a:bodyPr/>
          <a:lstStyle/>
          <a:p>
            <a:pPr algn="ctr"/>
            <a:r>
              <a:rPr lang="en-US" b="1" dirty="0">
                <a:solidFill>
                  <a:srgbClr val="C00000"/>
                </a:solidFill>
              </a:rPr>
              <a:t>Implementation status</a:t>
            </a:r>
          </a:p>
        </p:txBody>
      </p:sp>
      <p:grpSp>
        <p:nvGrpSpPr>
          <p:cNvPr id="2" name="Group 1">
            <a:extLst>
              <a:ext uri="{FF2B5EF4-FFF2-40B4-BE49-F238E27FC236}">
                <a16:creationId xmlns:a16="http://schemas.microsoft.com/office/drawing/2014/main" id="{F951753F-64E7-4BE3-B5E7-A1A1A27201EE}"/>
              </a:ext>
            </a:extLst>
          </p:cNvPr>
          <p:cNvGrpSpPr/>
          <p:nvPr/>
        </p:nvGrpSpPr>
        <p:grpSpPr>
          <a:xfrm>
            <a:off x="203200" y="1659413"/>
            <a:ext cx="11988800" cy="5148051"/>
            <a:chOff x="203200" y="1412776"/>
            <a:chExt cx="11988800" cy="5148051"/>
          </a:xfrm>
        </p:grpSpPr>
        <p:sp>
          <p:nvSpPr>
            <p:cNvPr id="6" name="Right Arrow 6">
              <a:extLst>
                <a:ext uri="{FF2B5EF4-FFF2-40B4-BE49-F238E27FC236}">
                  <a16:creationId xmlns:a16="http://schemas.microsoft.com/office/drawing/2014/main" id="{8D9EF867-5027-4516-AA49-71FDBE208E28}"/>
                </a:ext>
              </a:extLst>
            </p:cNvPr>
            <p:cNvSpPr/>
            <p:nvPr/>
          </p:nvSpPr>
          <p:spPr>
            <a:xfrm>
              <a:off x="432263" y="4454260"/>
              <a:ext cx="11588752" cy="2106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2022: MPDSR in 27 Districts &amp; 94 hospitals</a:t>
              </a:r>
            </a:p>
          </p:txBody>
        </p:sp>
        <p:graphicFrame>
          <p:nvGraphicFramePr>
            <p:cNvPr id="7" name="Content Placeholder 5">
              <a:extLst>
                <a:ext uri="{FF2B5EF4-FFF2-40B4-BE49-F238E27FC236}">
                  <a16:creationId xmlns:a16="http://schemas.microsoft.com/office/drawing/2014/main" id="{5B0F9949-9738-4EFA-A8F4-A9D74F19641E}"/>
                </a:ext>
              </a:extLst>
            </p:cNvPr>
            <p:cNvGraphicFramePr>
              <a:graphicFrameLocks/>
            </p:cNvGraphicFramePr>
            <p:nvPr>
              <p:extLst>
                <p:ext uri="{D42A27DB-BD31-4B8C-83A1-F6EECF244321}">
                  <p14:modId xmlns:p14="http://schemas.microsoft.com/office/powerpoint/2010/main" val="2285278002"/>
                </p:ext>
              </p:extLst>
            </p:nvPr>
          </p:nvGraphicFramePr>
          <p:xfrm>
            <a:off x="203200" y="1412776"/>
            <a:ext cx="11988800"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254747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A109-56E9-4FFF-BE25-6AA3D0D5A23D}"/>
              </a:ext>
            </a:extLst>
          </p:cNvPr>
          <p:cNvSpPr>
            <a:spLocks noGrp="1"/>
          </p:cNvSpPr>
          <p:nvPr>
            <p:ph type="title"/>
          </p:nvPr>
        </p:nvSpPr>
        <p:spPr/>
        <p:txBody>
          <a:bodyPr/>
          <a:lstStyle/>
          <a:p>
            <a:pPr algn="ctr"/>
            <a:r>
              <a:rPr lang="en-US" u="sng" dirty="0">
                <a:solidFill>
                  <a:srgbClr val="080808"/>
                </a:solidFill>
              </a:rPr>
              <a:t>Session Objectives</a:t>
            </a:r>
            <a:endParaRPr lang="en-US" dirty="0"/>
          </a:p>
        </p:txBody>
      </p:sp>
      <p:sp>
        <p:nvSpPr>
          <p:cNvPr id="3" name="Content Placeholder 2">
            <a:extLst>
              <a:ext uri="{FF2B5EF4-FFF2-40B4-BE49-F238E27FC236}">
                <a16:creationId xmlns:a16="http://schemas.microsoft.com/office/drawing/2014/main" id="{900650F1-D933-4F41-A625-ADF2F0CF9EB3}"/>
              </a:ext>
            </a:extLst>
          </p:cNvPr>
          <p:cNvSpPr>
            <a:spLocks noGrp="1"/>
          </p:cNvSpPr>
          <p:nvPr>
            <p:ph idx="1"/>
          </p:nvPr>
        </p:nvSpPr>
        <p:spPr/>
        <p:txBody>
          <a:bodyPr/>
          <a:lstStyle/>
          <a:p>
            <a:pPr marL="45720" indent="0">
              <a:buNone/>
            </a:pPr>
            <a:r>
              <a:rPr lang="en-US" dirty="0">
                <a:solidFill>
                  <a:srgbClr val="080808"/>
                </a:solidFill>
              </a:rPr>
              <a:t>By the end of the session, the participants will be able to </a:t>
            </a:r>
          </a:p>
          <a:p>
            <a:pPr lvl="0"/>
            <a:r>
              <a:rPr lang="en-US" dirty="0">
                <a:solidFill>
                  <a:srgbClr val="080808"/>
                </a:solidFill>
              </a:rPr>
              <a:t>Describe the status of maternal and perinatal mortality in Nepal,</a:t>
            </a:r>
          </a:p>
          <a:p>
            <a:pPr lvl="0"/>
            <a:r>
              <a:rPr lang="en-US" dirty="0">
                <a:solidFill>
                  <a:srgbClr val="080808"/>
                </a:solidFill>
              </a:rPr>
              <a:t>Describe the rationale, goal, objectives and components of MPDSR and</a:t>
            </a:r>
          </a:p>
          <a:p>
            <a:r>
              <a:rPr lang="en-US" dirty="0">
                <a:solidFill>
                  <a:srgbClr val="080808"/>
                </a:solidFill>
              </a:rPr>
              <a:t>Share the implementation status of MPDSR in Nepal.</a:t>
            </a:r>
          </a:p>
          <a:p>
            <a:pPr marL="0" indent="0">
              <a:buNone/>
            </a:pPr>
            <a:endParaRPr lang="en-US" dirty="0"/>
          </a:p>
        </p:txBody>
      </p:sp>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Tree>
    <p:extLst>
      <p:ext uri="{BB962C8B-B14F-4D97-AF65-F5344CB8AC3E}">
        <p14:creationId xmlns:p14="http://schemas.microsoft.com/office/powerpoint/2010/main" val="105750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 name="Picture 584">
            <a:extLst>
              <a:ext uri="{FF2B5EF4-FFF2-40B4-BE49-F238E27FC236}">
                <a16:creationId xmlns:a16="http://schemas.microsoft.com/office/drawing/2014/main" id="{1A34B1D7-0055-49E0-9813-AC54549B90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04" y="0"/>
            <a:ext cx="1252331" cy="1112424"/>
          </a:xfrm>
          <a:prstGeom prst="rect">
            <a:avLst/>
          </a:prstGeom>
          <a:noFill/>
          <a:ln>
            <a:noFill/>
          </a:ln>
        </p:spPr>
      </p:pic>
      <p:sp>
        <p:nvSpPr>
          <p:cNvPr id="586" name="Title 1">
            <a:extLst>
              <a:ext uri="{FF2B5EF4-FFF2-40B4-BE49-F238E27FC236}">
                <a16:creationId xmlns:a16="http://schemas.microsoft.com/office/drawing/2014/main" id="{C9356318-9F40-4014-A2A0-B391068749AA}"/>
              </a:ext>
            </a:extLst>
          </p:cNvPr>
          <p:cNvSpPr>
            <a:spLocks noGrp="1"/>
          </p:cNvSpPr>
          <p:nvPr>
            <p:ph type="title"/>
          </p:nvPr>
        </p:nvSpPr>
        <p:spPr>
          <a:xfrm>
            <a:off x="1433373" y="276548"/>
            <a:ext cx="10074502" cy="744071"/>
          </a:xfrm>
        </p:spPr>
        <p:txBody>
          <a:bodyPr/>
          <a:lstStyle/>
          <a:p>
            <a:pPr algn="ctr"/>
            <a:r>
              <a:rPr lang="en-US" b="1" dirty="0">
                <a:solidFill>
                  <a:srgbClr val="C00000"/>
                </a:solidFill>
              </a:rPr>
              <a:t>MPDSR Implementing Facilities and Districts</a:t>
            </a:r>
          </a:p>
        </p:txBody>
      </p:sp>
      <p:pic>
        <p:nvPicPr>
          <p:cNvPr id="294" name="Content Placeholder 4">
            <a:extLst>
              <a:ext uri="{FF2B5EF4-FFF2-40B4-BE49-F238E27FC236}">
                <a16:creationId xmlns:a16="http://schemas.microsoft.com/office/drawing/2014/main" id="{8CAF43CB-21F9-4BC7-B893-3303845196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498" b="13367"/>
          <a:stretch/>
        </p:blipFill>
        <p:spPr>
          <a:xfrm>
            <a:off x="792480" y="1090246"/>
            <a:ext cx="10697175" cy="5419410"/>
          </a:xfrm>
          <a:noFill/>
          <a:ln w="9525" cmpd="sng">
            <a:solidFill>
              <a:schemeClr val="tx1"/>
            </a:solidFill>
            <a:extLst>
              <a:ext uri="{C807C97D-BFC1-408E-A445-0C87EB9F89A2}">
                <ask:lineSketchStyleProps xmlns:ask="http://schemas.microsoft.com/office/drawing/2018/sketchyshapes">
                  <ask:type>
                    <ask:lineSketchNone/>
                  </ask:type>
                </ask:lineSketchStyleProps>
              </a:ext>
            </a:extLst>
          </a:ln>
        </p:spPr>
      </p:pic>
      <p:sp>
        <p:nvSpPr>
          <p:cNvPr id="3" name="TextBox 2">
            <a:extLst>
              <a:ext uri="{FF2B5EF4-FFF2-40B4-BE49-F238E27FC236}">
                <a16:creationId xmlns:a16="http://schemas.microsoft.com/office/drawing/2014/main" id="{50FBA48A-B38F-4286-9ADA-3A5A0025AE1F}"/>
              </a:ext>
            </a:extLst>
          </p:cNvPr>
          <p:cNvSpPr txBox="1"/>
          <p:nvPr/>
        </p:nvSpPr>
        <p:spPr>
          <a:xfrm>
            <a:off x="1023257" y="5573486"/>
            <a:ext cx="2013857" cy="646331"/>
          </a:xfrm>
          <a:prstGeom prst="rect">
            <a:avLst/>
          </a:prstGeom>
          <a:noFill/>
          <a:ln>
            <a:solidFill>
              <a:schemeClr val="tx1"/>
            </a:solidFill>
          </a:ln>
        </p:spPr>
        <p:txBody>
          <a:bodyPr wrap="square" rtlCol="0">
            <a:spAutoFit/>
          </a:bodyPr>
          <a:lstStyle/>
          <a:p>
            <a:r>
              <a:rPr lang="en-US" dirty="0"/>
              <a:t>Hospitals: 94</a:t>
            </a:r>
          </a:p>
          <a:p>
            <a:r>
              <a:rPr lang="en-US" dirty="0"/>
              <a:t>Districts: 27</a:t>
            </a:r>
          </a:p>
        </p:txBody>
      </p:sp>
    </p:spTree>
    <p:extLst>
      <p:ext uri="{BB962C8B-B14F-4D97-AF65-F5344CB8AC3E}">
        <p14:creationId xmlns:p14="http://schemas.microsoft.com/office/powerpoint/2010/main" val="210600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5680655"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Response [MPDSR]</a:t>
            </a:r>
            <a:br>
              <a:rPr lang="en-US" sz="9600" dirty="0">
                <a:solidFill>
                  <a:schemeClr val="bg1"/>
                </a:solidFill>
              </a:rPr>
            </a:br>
            <a:br>
              <a:rPr lang="en-US" dirty="0">
                <a:solidFill>
                  <a:schemeClr val="bg1"/>
                </a:solidFill>
              </a:rPr>
            </a:br>
            <a:r>
              <a:rPr lang="en-US" sz="4400" dirty="0">
                <a:solidFill>
                  <a:schemeClr val="bg1"/>
                </a:solidFill>
              </a:rPr>
              <a:t>-</a:t>
            </a:r>
            <a:r>
              <a:rPr lang="en-US" sz="3600" dirty="0">
                <a:solidFill>
                  <a:schemeClr val="bg1"/>
                </a:solidFill>
                <a:cs typeface="Calibri" pitchFamily="34" charset="0"/>
              </a:rPr>
              <a:t> </a:t>
            </a:r>
            <a:r>
              <a:rPr lang="en-US" sz="3600" dirty="0">
                <a:solidFill>
                  <a:schemeClr val="bg1"/>
                </a:solidFill>
              </a:rPr>
              <a:t>MPDSR Situation Analysis-</a:t>
            </a:r>
          </a:p>
        </p:txBody>
      </p:sp>
      <p:pic>
        <p:nvPicPr>
          <p:cNvPr id="7" name="Picture 6">
            <a:extLst>
              <a:ext uri="{FF2B5EF4-FFF2-40B4-BE49-F238E27FC236}">
                <a16:creationId xmlns:a16="http://schemas.microsoft.com/office/drawing/2014/main" id="{5F9646ED-5AC0-49D2-8C17-BFFB2A5F4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grpSp>
        <p:nvGrpSpPr>
          <p:cNvPr id="2" name="Group 1">
            <a:extLst>
              <a:ext uri="{FF2B5EF4-FFF2-40B4-BE49-F238E27FC236}">
                <a16:creationId xmlns:a16="http://schemas.microsoft.com/office/drawing/2014/main" id="{9799C0F7-00E2-4203-9F5D-5D9E8484DF3A}"/>
              </a:ext>
            </a:extLst>
          </p:cNvPr>
          <p:cNvGrpSpPr/>
          <p:nvPr/>
        </p:nvGrpSpPr>
        <p:grpSpPr>
          <a:xfrm>
            <a:off x="6957392" y="171907"/>
            <a:ext cx="5236150" cy="4817536"/>
            <a:chOff x="6957392" y="171907"/>
            <a:chExt cx="5236150" cy="4817536"/>
          </a:xfrm>
        </p:grpSpPr>
        <p:pic>
          <p:nvPicPr>
            <p:cNvPr id="6" name="Picture 5">
              <a:extLst>
                <a:ext uri="{FF2B5EF4-FFF2-40B4-BE49-F238E27FC236}">
                  <a16:creationId xmlns:a16="http://schemas.microsoft.com/office/drawing/2014/main" id="{F89FA932-BE84-40FB-AD08-DDEB34C1C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7392" y="171907"/>
              <a:ext cx="5236150"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08C7D513-202A-43DF-943F-1F309B302ACF}"/>
                </a:ext>
              </a:extLst>
            </p:cNvPr>
            <p:cNvSpPr/>
            <p:nvPr/>
          </p:nvSpPr>
          <p:spPr>
            <a:xfrm>
              <a:off x="8830033" y="1976665"/>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104375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1CC3D-9469-466A-92D1-9AA7555FF0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9087"/>
            <a:ext cx="1252331" cy="1112424"/>
          </a:xfrm>
          <a:prstGeom prst="rect">
            <a:avLst/>
          </a:prstGeom>
          <a:noFill/>
          <a:ln>
            <a:noFill/>
          </a:ln>
        </p:spPr>
      </p:pic>
      <p:sp>
        <p:nvSpPr>
          <p:cNvPr id="5" name="Title 1">
            <a:extLst>
              <a:ext uri="{FF2B5EF4-FFF2-40B4-BE49-F238E27FC236}">
                <a16:creationId xmlns:a16="http://schemas.microsoft.com/office/drawing/2014/main" id="{4E27B15B-5961-4392-8D7C-C5E4C60AE4C0}"/>
              </a:ext>
            </a:extLst>
          </p:cNvPr>
          <p:cNvSpPr>
            <a:spLocks noGrp="1"/>
          </p:cNvSpPr>
          <p:nvPr>
            <p:ph type="title"/>
          </p:nvPr>
        </p:nvSpPr>
        <p:spPr>
          <a:xfrm>
            <a:off x="950096" y="2134577"/>
            <a:ext cx="10703858" cy="1920587"/>
          </a:xfrm>
        </p:spPr>
        <p:txBody>
          <a:bodyPr>
            <a:normAutofit/>
          </a:bodyPr>
          <a:lstStyle/>
          <a:p>
            <a:pPr algn="ctr"/>
            <a:r>
              <a:rPr lang="en-US" b="1" dirty="0"/>
              <a:t>Findings from MPDSR</a:t>
            </a:r>
            <a:br>
              <a:rPr lang="en-US" b="1" dirty="0"/>
            </a:br>
            <a:r>
              <a:rPr lang="en-US" b="1" dirty="0"/>
              <a:t>2078 / 79</a:t>
            </a:r>
            <a:br>
              <a:rPr lang="en-US" b="1" dirty="0"/>
            </a:br>
            <a:r>
              <a:rPr lang="en-US" b="1" dirty="0"/>
              <a:t>(N=178)</a:t>
            </a:r>
          </a:p>
        </p:txBody>
      </p:sp>
    </p:spTree>
    <p:extLst>
      <p:ext uri="{BB962C8B-B14F-4D97-AF65-F5344CB8AC3E}">
        <p14:creationId xmlns:p14="http://schemas.microsoft.com/office/powerpoint/2010/main" val="196003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9A21-8C5B-4A24-ADE6-C72A2BF6477E}"/>
              </a:ext>
            </a:extLst>
          </p:cNvPr>
          <p:cNvSpPr>
            <a:spLocks noGrp="1"/>
          </p:cNvSpPr>
          <p:nvPr>
            <p:ph type="title"/>
          </p:nvPr>
        </p:nvSpPr>
        <p:spPr>
          <a:xfrm>
            <a:off x="644057" y="167641"/>
            <a:ext cx="10771564" cy="1280160"/>
          </a:xfrm>
        </p:spPr>
        <p:txBody>
          <a:bodyPr anchor="ctr">
            <a:normAutofit/>
          </a:bodyPr>
          <a:lstStyle/>
          <a:p>
            <a:r>
              <a:rPr lang="ne-NP" sz="2800" b="1" dirty="0">
                <a:solidFill>
                  <a:srgbClr val="FFFFFF"/>
                </a:solidFill>
              </a:rPr>
              <a:t>MPDSR </a:t>
            </a:r>
            <a:r>
              <a:rPr lang="ne-NP" sz="2800" dirty="0">
                <a:solidFill>
                  <a:srgbClr val="FFFFFF"/>
                </a:solidFill>
              </a:rPr>
              <a:t>लागु भएका अस्पतालहरुको प्रतिवेदनको अवस्था</a:t>
            </a:r>
            <a:r>
              <a:rPr lang="en-US" sz="2800" dirty="0">
                <a:solidFill>
                  <a:srgbClr val="FFFFFF"/>
                </a:solidFill>
              </a:rPr>
              <a:t> (N=94)</a:t>
            </a:r>
          </a:p>
        </p:txBody>
      </p:sp>
      <p:graphicFrame>
        <p:nvGraphicFramePr>
          <p:cNvPr id="4" name="Content Placeholder 3">
            <a:extLst>
              <a:ext uri="{FF2B5EF4-FFF2-40B4-BE49-F238E27FC236}">
                <a16:creationId xmlns:a16="http://schemas.microsoft.com/office/drawing/2014/main" id="{73BC9571-F4B6-4218-9AB0-EA94835AB588}"/>
              </a:ext>
            </a:extLst>
          </p:cNvPr>
          <p:cNvGraphicFramePr>
            <a:graphicFrameLocks noGrp="1"/>
          </p:cNvGraphicFramePr>
          <p:nvPr>
            <p:ph idx="1"/>
          </p:nvPr>
        </p:nvGraphicFramePr>
        <p:xfrm>
          <a:off x="304800" y="1575955"/>
          <a:ext cx="11594123" cy="502413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F13498DC-98B0-428C-82AD-12959061948A}"/>
              </a:ext>
            </a:extLst>
          </p:cNvPr>
          <p:cNvSpPr txBox="1">
            <a:spLocks/>
          </p:cNvSpPr>
          <p:nvPr/>
        </p:nvSpPr>
        <p:spPr>
          <a:xfrm>
            <a:off x="304800" y="320041"/>
            <a:ext cx="11582400" cy="1127760"/>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MPDSR Implementation Status in Hospitals</a:t>
            </a:r>
            <a:r>
              <a:rPr lang="ne-NP" sz="3200" b="1" dirty="0">
                <a:latin typeface="+mn-lt"/>
              </a:rPr>
              <a:t> </a:t>
            </a:r>
            <a:r>
              <a:rPr lang="en-US" sz="3200" b="1" dirty="0">
                <a:latin typeface="+mn-lt"/>
              </a:rPr>
              <a:t>(N=94)</a:t>
            </a:r>
          </a:p>
        </p:txBody>
      </p:sp>
    </p:spTree>
    <p:extLst>
      <p:ext uri="{BB962C8B-B14F-4D97-AF65-F5344CB8AC3E}">
        <p14:creationId xmlns:p14="http://schemas.microsoft.com/office/powerpoint/2010/main" val="326703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70E6-E5B1-4FC0-BEF5-98784AE4652C}"/>
              </a:ext>
            </a:extLst>
          </p:cNvPr>
          <p:cNvSpPr>
            <a:spLocks noGrp="1"/>
          </p:cNvSpPr>
          <p:nvPr>
            <p:ph type="title"/>
          </p:nvPr>
        </p:nvSpPr>
        <p:spPr>
          <a:xfrm>
            <a:off x="1371597" y="348865"/>
            <a:ext cx="10044023" cy="877729"/>
          </a:xfrm>
        </p:spPr>
        <p:txBody>
          <a:bodyPr anchor="ctr">
            <a:normAutofit fontScale="90000"/>
          </a:bodyPr>
          <a:lstStyle/>
          <a:p>
            <a:r>
              <a:rPr lang="ne-NP" sz="3400" b="1" dirty="0">
                <a:solidFill>
                  <a:srgbClr val="FFFFFF"/>
                </a:solidFill>
              </a:rPr>
              <a:t>MPDSR </a:t>
            </a:r>
            <a:r>
              <a:rPr lang="ne-NP" sz="3400" dirty="0">
                <a:solidFill>
                  <a:srgbClr val="FFFFFF"/>
                </a:solidFill>
              </a:rPr>
              <a:t>लागु भएका जिल्लाहरुको प्रतिवेदनको अवस्था</a:t>
            </a:r>
            <a:r>
              <a:rPr lang="en-US" sz="3400" dirty="0">
                <a:solidFill>
                  <a:srgbClr val="FFFFFF"/>
                </a:solidFill>
              </a:rPr>
              <a:t> (N=27)</a:t>
            </a:r>
          </a:p>
        </p:txBody>
      </p:sp>
      <p:graphicFrame>
        <p:nvGraphicFramePr>
          <p:cNvPr id="4" name="Content Placeholder 3">
            <a:extLst>
              <a:ext uri="{FF2B5EF4-FFF2-40B4-BE49-F238E27FC236}">
                <a16:creationId xmlns:a16="http://schemas.microsoft.com/office/drawing/2014/main" id="{89EEC2A9-3A18-4868-9EA5-E0D0DA899ED4}"/>
              </a:ext>
            </a:extLst>
          </p:cNvPr>
          <p:cNvGraphicFramePr>
            <a:graphicFrameLocks noGrp="1"/>
          </p:cNvGraphicFramePr>
          <p:nvPr>
            <p:ph idx="1"/>
          </p:nvPr>
        </p:nvGraphicFramePr>
        <p:xfrm>
          <a:off x="350520" y="1691641"/>
          <a:ext cx="11536680" cy="481749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D1496760-39D7-4FC9-A67C-DCD8E54E2297}"/>
              </a:ext>
            </a:extLst>
          </p:cNvPr>
          <p:cNvSpPr txBox="1">
            <a:spLocks/>
          </p:cNvSpPr>
          <p:nvPr/>
        </p:nvSpPr>
        <p:spPr>
          <a:xfrm>
            <a:off x="304800" y="320041"/>
            <a:ext cx="11582400" cy="1127760"/>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MPDSR Implementation Status in Districts</a:t>
            </a:r>
            <a:r>
              <a:rPr lang="ne-NP" sz="3200" b="1" dirty="0">
                <a:latin typeface="+mn-lt"/>
              </a:rPr>
              <a:t> </a:t>
            </a:r>
            <a:r>
              <a:rPr lang="en-US" sz="3200" b="1" dirty="0">
                <a:latin typeface="+mn-lt"/>
              </a:rPr>
              <a:t>(N=27)</a:t>
            </a:r>
          </a:p>
        </p:txBody>
      </p:sp>
    </p:spTree>
    <p:extLst>
      <p:ext uri="{BB962C8B-B14F-4D97-AF65-F5344CB8AC3E}">
        <p14:creationId xmlns:p14="http://schemas.microsoft.com/office/powerpoint/2010/main" val="250846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720E-7F58-4B0F-9C2A-F72D2DD1FD1C}"/>
              </a:ext>
            </a:extLst>
          </p:cNvPr>
          <p:cNvSpPr>
            <a:spLocks noGrp="1"/>
          </p:cNvSpPr>
          <p:nvPr>
            <p:ph type="title"/>
          </p:nvPr>
        </p:nvSpPr>
        <p:spPr>
          <a:xfrm>
            <a:off x="105508" y="1683756"/>
            <a:ext cx="3596235" cy="2923413"/>
          </a:xfrm>
        </p:spPr>
        <p:txBody>
          <a:bodyPr anchor="b">
            <a:normAutofit/>
          </a:bodyPr>
          <a:lstStyle/>
          <a:p>
            <a:pPr algn="ctr"/>
            <a:r>
              <a:rPr lang="ne-NP" sz="4000" dirty="0">
                <a:solidFill>
                  <a:srgbClr val="FFFFFF"/>
                </a:solidFill>
              </a:rPr>
              <a:t>प्रदेश तहमा मातृ मृत्युको विवरण</a:t>
            </a:r>
            <a:br>
              <a:rPr lang="ne-NP" sz="4000" dirty="0">
                <a:solidFill>
                  <a:srgbClr val="FFFFFF"/>
                </a:solidFill>
              </a:rPr>
            </a:br>
            <a:r>
              <a:rPr lang="ne-NP" sz="4000" dirty="0">
                <a:solidFill>
                  <a:srgbClr val="FFFFFF"/>
                </a:solidFill>
              </a:rPr>
              <a:t>(</a:t>
            </a:r>
            <a:r>
              <a:rPr lang="en-US" sz="4000" dirty="0">
                <a:solidFill>
                  <a:srgbClr val="FFFFFF"/>
                </a:solidFill>
              </a:rPr>
              <a:t>N=178</a:t>
            </a:r>
            <a:r>
              <a:rPr lang="ne-NP" sz="4000" dirty="0">
                <a:solidFill>
                  <a:srgbClr val="FFFFFF"/>
                </a:solidFill>
              </a:rPr>
              <a:t>)</a:t>
            </a:r>
            <a:endParaRPr lang="en-US" sz="4000" dirty="0">
              <a:solidFill>
                <a:srgbClr val="FFFFFF"/>
              </a:solidFill>
            </a:endParaRPr>
          </a:p>
        </p:txBody>
      </p:sp>
      <p:graphicFrame>
        <p:nvGraphicFramePr>
          <p:cNvPr id="4" name="Content Placeholder 3">
            <a:extLst>
              <a:ext uri="{FF2B5EF4-FFF2-40B4-BE49-F238E27FC236}">
                <a16:creationId xmlns:a16="http://schemas.microsoft.com/office/drawing/2014/main" id="{CAF3382B-EC31-44CF-8ABD-3FCA94F8BC8C}"/>
              </a:ext>
            </a:extLst>
          </p:cNvPr>
          <p:cNvGraphicFramePr>
            <a:graphicFrameLocks noGrp="1"/>
          </p:cNvGraphicFramePr>
          <p:nvPr>
            <p:ph idx="1"/>
            <p:extLst>
              <p:ext uri="{D42A27DB-BD31-4B8C-83A1-F6EECF244321}">
                <p14:modId xmlns:p14="http://schemas.microsoft.com/office/powerpoint/2010/main" val="990369770"/>
              </p:ext>
            </p:extLst>
          </p:nvPr>
        </p:nvGraphicFramePr>
        <p:xfrm>
          <a:off x="2959766" y="106389"/>
          <a:ext cx="9099884" cy="64973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A647F9B-34BA-45C0-8EC2-7D79BFEB9653}"/>
              </a:ext>
            </a:extLst>
          </p:cNvPr>
          <p:cNvSpPr txBox="1">
            <a:spLocks/>
          </p:cNvSpPr>
          <p:nvPr/>
        </p:nvSpPr>
        <p:spPr>
          <a:xfrm>
            <a:off x="160416" y="118422"/>
            <a:ext cx="2787316" cy="6497346"/>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Maternal Death Reporting in Provinces</a:t>
            </a:r>
          </a:p>
          <a:p>
            <a:pPr algn="ctr"/>
            <a:r>
              <a:rPr lang="en-US" sz="3200" b="1" dirty="0">
                <a:latin typeface="+mn-lt"/>
              </a:rPr>
              <a:t>(N=178)</a:t>
            </a:r>
          </a:p>
        </p:txBody>
      </p:sp>
    </p:spTree>
    <p:extLst>
      <p:ext uri="{BB962C8B-B14F-4D97-AF65-F5344CB8AC3E}">
        <p14:creationId xmlns:p14="http://schemas.microsoft.com/office/powerpoint/2010/main" val="185803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BF3-697A-448F-BBE6-32775ECD6845}"/>
              </a:ext>
            </a:extLst>
          </p:cNvPr>
          <p:cNvSpPr>
            <a:spLocks noGrp="1"/>
          </p:cNvSpPr>
          <p:nvPr>
            <p:ph type="title"/>
          </p:nvPr>
        </p:nvSpPr>
        <p:spPr>
          <a:xfrm>
            <a:off x="86359" y="1662883"/>
            <a:ext cx="2752354" cy="2709275"/>
          </a:xfrm>
          <a:prstGeom prst="ellipse">
            <a:avLst/>
          </a:prstGeom>
          <a:solidFill>
            <a:schemeClr val="accent1">
              <a:lumMod val="75000"/>
            </a:schemeClr>
          </a:solidFill>
          <a:ln w="174625" cmpd="thinThick">
            <a:solidFill>
              <a:srgbClr val="262626"/>
            </a:solidFill>
          </a:ln>
        </p:spPr>
        <p:txBody>
          <a:bodyPr vert="horz" lIns="91440" tIns="45720" rIns="91440" bIns="45720" rtlCol="0" anchor="ctr">
            <a:normAutofit/>
          </a:bodyPr>
          <a:lstStyle/>
          <a:p>
            <a:pPr algn="ctr"/>
            <a:r>
              <a:rPr lang="en-US" sz="3600" kern="1200" dirty="0">
                <a:solidFill>
                  <a:srgbClr val="FFFFFF"/>
                </a:solidFill>
                <a:latin typeface="+mj-lt"/>
                <a:ea typeface="+mj-ea"/>
                <a:cs typeface="+mj-cs"/>
              </a:rPr>
              <a:t>Age at Death</a:t>
            </a:r>
            <a:br>
              <a:rPr lang="ne-NP" sz="3600" b="1" kern="1200" dirty="0">
                <a:solidFill>
                  <a:srgbClr val="FFFFFF"/>
                </a:solidFill>
                <a:latin typeface="+mj-lt"/>
                <a:ea typeface="+mj-ea"/>
                <a:cs typeface="+mj-cs"/>
              </a:rPr>
            </a:br>
            <a:r>
              <a:rPr lang="en-US" sz="3600" b="1" kern="1200" dirty="0">
                <a:solidFill>
                  <a:srgbClr val="FFFFFF"/>
                </a:solidFill>
                <a:latin typeface="+mj-lt"/>
                <a:ea typeface="+mj-ea"/>
                <a:cs typeface="+mj-cs"/>
              </a:rPr>
              <a:t>(N=178)</a:t>
            </a:r>
            <a:endParaRPr lang="en-US" sz="3600" kern="1200" dirty="0">
              <a:solidFill>
                <a:srgbClr val="FFFFFF"/>
              </a:solidFill>
              <a:latin typeface="+mj-lt"/>
              <a:ea typeface="+mj-ea"/>
              <a:cs typeface="+mj-cs"/>
            </a:endParaRPr>
          </a:p>
        </p:txBody>
      </p:sp>
      <p:graphicFrame>
        <p:nvGraphicFramePr>
          <p:cNvPr id="5" name="Chart 4">
            <a:extLst>
              <a:ext uri="{FF2B5EF4-FFF2-40B4-BE49-F238E27FC236}">
                <a16:creationId xmlns:a16="http://schemas.microsoft.com/office/drawing/2014/main" id="{AA8436C3-019B-49B8-88DB-99C7FFBEB69E}"/>
              </a:ext>
            </a:extLst>
          </p:cNvPr>
          <p:cNvGraphicFramePr/>
          <p:nvPr/>
        </p:nvGraphicFramePr>
        <p:xfrm>
          <a:off x="2925072" y="550985"/>
          <a:ext cx="8891790" cy="595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0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BF3-697A-448F-BBE6-32775ECD6845}"/>
              </a:ext>
            </a:extLst>
          </p:cNvPr>
          <p:cNvSpPr>
            <a:spLocks noGrp="1"/>
          </p:cNvSpPr>
          <p:nvPr>
            <p:ph type="title"/>
          </p:nvPr>
        </p:nvSpPr>
        <p:spPr>
          <a:xfrm>
            <a:off x="1371597" y="348865"/>
            <a:ext cx="10044023" cy="877729"/>
          </a:xfrm>
        </p:spPr>
        <p:txBody>
          <a:bodyPr anchor="ctr">
            <a:normAutofit/>
          </a:bodyPr>
          <a:lstStyle/>
          <a:p>
            <a:r>
              <a:rPr lang="ne-NP" sz="4000" dirty="0">
                <a:solidFill>
                  <a:srgbClr val="FFFFFF"/>
                </a:solidFill>
              </a:rPr>
              <a:t>को</a:t>
            </a:r>
            <a:r>
              <a:rPr lang="en-US" sz="4000" dirty="0">
                <a:solidFill>
                  <a:srgbClr val="FFFFFF"/>
                </a:solidFill>
              </a:rPr>
              <a:t> </a:t>
            </a:r>
            <a:r>
              <a:rPr lang="en-US" sz="4000" b="1" dirty="0">
                <a:solidFill>
                  <a:srgbClr val="FFFFFF"/>
                </a:solidFill>
              </a:rPr>
              <a:t>?: </a:t>
            </a:r>
            <a:r>
              <a:rPr lang="ne-NP" sz="4000" dirty="0">
                <a:solidFill>
                  <a:srgbClr val="FFFFFF"/>
                </a:solidFill>
              </a:rPr>
              <a:t>जनजातिहरुमा अधिकतम मृत्यु</a:t>
            </a:r>
            <a:r>
              <a:rPr lang="en-US" sz="4000" dirty="0">
                <a:solidFill>
                  <a:srgbClr val="FFFFFF"/>
                </a:solidFill>
              </a:rPr>
              <a:t> </a:t>
            </a:r>
            <a:r>
              <a:rPr lang="en-US" sz="4000" b="1" kern="1200" dirty="0">
                <a:solidFill>
                  <a:srgbClr val="FFFFFF"/>
                </a:solidFill>
                <a:latin typeface="+mj-lt"/>
                <a:ea typeface="+mj-ea"/>
                <a:cs typeface="+mj-cs"/>
              </a:rPr>
              <a:t>(N=178)</a:t>
            </a:r>
            <a:endParaRPr lang="en-US" sz="4000" dirty="0">
              <a:solidFill>
                <a:srgbClr val="FFFFFF"/>
              </a:solidFill>
            </a:endParaRPr>
          </a:p>
        </p:txBody>
      </p:sp>
      <p:graphicFrame>
        <p:nvGraphicFramePr>
          <p:cNvPr id="8" name="Content Placeholder 7">
            <a:extLst>
              <a:ext uri="{FF2B5EF4-FFF2-40B4-BE49-F238E27FC236}">
                <a16:creationId xmlns:a16="http://schemas.microsoft.com/office/drawing/2014/main" id="{D681D283-DB24-4B9D-881E-6FDC405C4A71}"/>
              </a:ext>
            </a:extLst>
          </p:cNvPr>
          <p:cNvGraphicFramePr>
            <a:graphicFrameLocks noGrp="1"/>
          </p:cNvGraphicFramePr>
          <p:nvPr>
            <p:ph idx="1"/>
          </p:nvPr>
        </p:nvGraphicFramePr>
        <p:xfrm>
          <a:off x="350520" y="1575460"/>
          <a:ext cx="11612880" cy="493367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6B8307C0-1BB8-4C85-B0DA-66B8A2F30729}"/>
              </a:ext>
            </a:extLst>
          </p:cNvPr>
          <p:cNvSpPr txBox="1">
            <a:spLocks/>
          </p:cNvSpPr>
          <p:nvPr/>
        </p:nvSpPr>
        <p:spPr>
          <a:xfrm>
            <a:off x="352928" y="320041"/>
            <a:ext cx="11582400" cy="1127760"/>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Who are dying? (N=178)</a:t>
            </a:r>
          </a:p>
        </p:txBody>
      </p:sp>
    </p:spTree>
    <p:extLst>
      <p:ext uri="{BB962C8B-B14F-4D97-AF65-F5344CB8AC3E}">
        <p14:creationId xmlns:p14="http://schemas.microsoft.com/office/powerpoint/2010/main" val="418034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BF3-697A-448F-BBE6-32775ECD6845}"/>
              </a:ext>
            </a:extLst>
          </p:cNvPr>
          <p:cNvSpPr>
            <a:spLocks noGrp="1"/>
          </p:cNvSpPr>
          <p:nvPr>
            <p:ph type="title"/>
          </p:nvPr>
        </p:nvSpPr>
        <p:spPr>
          <a:xfrm>
            <a:off x="1371597" y="348865"/>
            <a:ext cx="10044023" cy="877729"/>
          </a:xfrm>
        </p:spPr>
        <p:txBody>
          <a:bodyPr anchor="ctr">
            <a:normAutofit/>
          </a:bodyPr>
          <a:lstStyle/>
          <a:p>
            <a:pPr algn="ctr"/>
            <a:r>
              <a:rPr lang="ne-NP" sz="4000" dirty="0">
                <a:solidFill>
                  <a:srgbClr val="FFFFFF"/>
                </a:solidFill>
              </a:rPr>
              <a:t>सुत्केरी भएको स्थान</a:t>
            </a:r>
            <a:r>
              <a:rPr lang="en-US" sz="4000" dirty="0">
                <a:solidFill>
                  <a:srgbClr val="FFFFFF"/>
                </a:solidFill>
              </a:rPr>
              <a:t> </a:t>
            </a:r>
            <a:r>
              <a:rPr lang="en-US" sz="4000" b="1" kern="1200" dirty="0">
                <a:solidFill>
                  <a:srgbClr val="FFFFFF"/>
                </a:solidFill>
                <a:latin typeface="+mj-lt"/>
                <a:ea typeface="+mj-ea"/>
                <a:cs typeface="+mj-cs"/>
              </a:rPr>
              <a:t>(N=178)</a:t>
            </a:r>
            <a:r>
              <a:rPr lang="ne-NP" sz="4000" dirty="0">
                <a:solidFill>
                  <a:srgbClr val="FFFFFF"/>
                </a:solidFill>
              </a:rPr>
              <a:t> </a:t>
            </a:r>
            <a:endParaRPr lang="en-US" sz="4000" dirty="0">
              <a:solidFill>
                <a:srgbClr val="FFFFFF"/>
              </a:solidFill>
            </a:endParaRPr>
          </a:p>
        </p:txBody>
      </p:sp>
      <p:graphicFrame>
        <p:nvGraphicFramePr>
          <p:cNvPr id="7" name="Content Placeholder 6">
            <a:extLst>
              <a:ext uri="{FF2B5EF4-FFF2-40B4-BE49-F238E27FC236}">
                <a16:creationId xmlns:a16="http://schemas.microsoft.com/office/drawing/2014/main" id="{E649FDAC-789A-4EEC-B684-417081E7E8BE}"/>
              </a:ext>
            </a:extLst>
          </p:cNvPr>
          <p:cNvGraphicFramePr>
            <a:graphicFrameLocks noGrp="1"/>
          </p:cNvGraphicFramePr>
          <p:nvPr>
            <p:ph idx="1"/>
            <p:extLst>
              <p:ext uri="{D42A27DB-BD31-4B8C-83A1-F6EECF244321}">
                <p14:modId xmlns:p14="http://schemas.microsoft.com/office/powerpoint/2010/main" val="2369908966"/>
              </p:ext>
            </p:extLst>
          </p:nvPr>
        </p:nvGraphicFramePr>
        <p:xfrm>
          <a:off x="316523" y="1575459"/>
          <a:ext cx="11582400" cy="493367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4FE52B85-DB9A-4213-ADA7-99CC315FAAA8}"/>
              </a:ext>
            </a:extLst>
          </p:cNvPr>
          <p:cNvSpPr txBox="1">
            <a:spLocks/>
          </p:cNvSpPr>
          <p:nvPr/>
        </p:nvSpPr>
        <p:spPr>
          <a:xfrm>
            <a:off x="304800" y="320041"/>
            <a:ext cx="11582400" cy="1127760"/>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Place of Delivery (N=178)</a:t>
            </a:r>
          </a:p>
        </p:txBody>
      </p:sp>
    </p:spTree>
    <p:extLst>
      <p:ext uri="{BB962C8B-B14F-4D97-AF65-F5344CB8AC3E}">
        <p14:creationId xmlns:p14="http://schemas.microsoft.com/office/powerpoint/2010/main" val="363194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BF3-697A-448F-BBE6-32775ECD6845}"/>
              </a:ext>
            </a:extLst>
          </p:cNvPr>
          <p:cNvSpPr>
            <a:spLocks noGrp="1"/>
          </p:cNvSpPr>
          <p:nvPr>
            <p:ph type="title"/>
          </p:nvPr>
        </p:nvSpPr>
        <p:spPr>
          <a:xfrm>
            <a:off x="660041" y="2362200"/>
            <a:ext cx="2880828" cy="1630680"/>
          </a:xfrm>
        </p:spPr>
        <p:txBody>
          <a:bodyPr vert="horz" lIns="91440" tIns="45720" rIns="91440" bIns="45720" rtlCol="0" anchor="t">
            <a:normAutofit fontScale="90000"/>
          </a:bodyPr>
          <a:lstStyle/>
          <a:p>
            <a:pPr algn="ctr"/>
            <a:r>
              <a:rPr lang="ne-NP" sz="4000" kern="1200" dirty="0">
                <a:solidFill>
                  <a:srgbClr val="FFFFFF"/>
                </a:solidFill>
                <a:latin typeface="+mj-lt"/>
                <a:ea typeface="+mj-ea"/>
                <a:cs typeface="+mj-cs"/>
              </a:rPr>
              <a:t>मृत्युको समय</a:t>
            </a:r>
            <a:br>
              <a:rPr lang="en-US" sz="4000" kern="1200" dirty="0">
                <a:solidFill>
                  <a:srgbClr val="FFFFFF"/>
                </a:solidFill>
                <a:latin typeface="+mj-lt"/>
                <a:ea typeface="+mj-ea"/>
                <a:cs typeface="+mj-cs"/>
              </a:rPr>
            </a:br>
            <a:r>
              <a:rPr lang="en-US" sz="4000" b="1" kern="1200" dirty="0">
                <a:solidFill>
                  <a:srgbClr val="FFFFFF"/>
                </a:solidFill>
                <a:latin typeface="+mj-lt"/>
                <a:ea typeface="+mj-ea"/>
                <a:cs typeface="+mj-cs"/>
              </a:rPr>
              <a:t>(N=178)</a:t>
            </a:r>
            <a:endParaRPr lang="en-US" sz="4000" kern="1200" dirty="0">
              <a:solidFill>
                <a:srgbClr val="FFFFFF"/>
              </a:solidFill>
              <a:latin typeface="+mj-lt"/>
              <a:ea typeface="+mj-ea"/>
              <a:cs typeface="+mj-cs"/>
            </a:endParaRPr>
          </a:p>
        </p:txBody>
      </p:sp>
      <p:graphicFrame>
        <p:nvGraphicFramePr>
          <p:cNvPr id="5" name="Chart 4">
            <a:extLst>
              <a:ext uri="{FF2B5EF4-FFF2-40B4-BE49-F238E27FC236}">
                <a16:creationId xmlns:a16="http://schemas.microsoft.com/office/drawing/2014/main" id="{78D9FFE5-F924-4494-B3B1-BC0C231EC6A5}"/>
              </a:ext>
            </a:extLst>
          </p:cNvPr>
          <p:cNvGraphicFramePr/>
          <p:nvPr>
            <p:extLst>
              <p:ext uri="{D42A27DB-BD31-4B8C-83A1-F6EECF244321}">
                <p14:modId xmlns:p14="http://schemas.microsoft.com/office/powerpoint/2010/main" val="1673391075"/>
              </p:ext>
            </p:extLst>
          </p:nvPr>
        </p:nvGraphicFramePr>
        <p:xfrm>
          <a:off x="3862137" y="368169"/>
          <a:ext cx="8095401" cy="601112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514AC4EE-C595-4BD2-B534-4FB80DA53C0D}"/>
              </a:ext>
            </a:extLst>
          </p:cNvPr>
          <p:cNvSpPr txBox="1">
            <a:spLocks/>
          </p:cNvSpPr>
          <p:nvPr/>
        </p:nvSpPr>
        <p:spPr>
          <a:xfrm>
            <a:off x="304800" y="368168"/>
            <a:ext cx="3557337" cy="6011119"/>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rPr>
              <a:t>Period of Death</a:t>
            </a:r>
          </a:p>
          <a:p>
            <a:pPr algn="ctr"/>
            <a:r>
              <a:rPr lang="en-US" sz="3200" b="1" dirty="0">
                <a:latin typeface="+mn-lt"/>
              </a:rPr>
              <a:t>(N=178)</a:t>
            </a:r>
          </a:p>
        </p:txBody>
      </p:sp>
    </p:spTree>
    <p:extLst>
      <p:ext uri="{BB962C8B-B14F-4D97-AF65-F5344CB8AC3E}">
        <p14:creationId xmlns:p14="http://schemas.microsoft.com/office/powerpoint/2010/main" val="312590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92CF5-91EF-41C1-9896-0AB12B585D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Content Placeholder 2">
            <a:extLst>
              <a:ext uri="{FF2B5EF4-FFF2-40B4-BE49-F238E27FC236}">
                <a16:creationId xmlns:a16="http://schemas.microsoft.com/office/drawing/2014/main" id="{B8BD2A86-277B-4105-8D3A-6EB2A654CD7C}"/>
              </a:ext>
            </a:extLst>
          </p:cNvPr>
          <p:cNvSpPr>
            <a:spLocks noGrp="1"/>
          </p:cNvSpPr>
          <p:nvPr>
            <p:ph idx="1"/>
          </p:nvPr>
        </p:nvSpPr>
        <p:spPr>
          <a:xfrm>
            <a:off x="838200" y="1825625"/>
            <a:ext cx="10515600" cy="4351338"/>
          </a:xfrm>
        </p:spPr>
        <p:txBody>
          <a:bodyPr>
            <a:normAutofit fontScale="92500" lnSpcReduction="10000"/>
          </a:bodyPr>
          <a:lstStyle/>
          <a:p>
            <a:pPr marL="45720" indent="0">
              <a:buNone/>
            </a:pPr>
            <a:r>
              <a:rPr lang="en-US" sz="3400" dirty="0">
                <a:solidFill>
                  <a:srgbClr val="080808"/>
                </a:solidFill>
              </a:rPr>
              <a:t>A 26-year old had her third baby at home. Her first baby died after a difficult delivery. Her second baby was premature and survived.</a:t>
            </a:r>
          </a:p>
          <a:p>
            <a:r>
              <a:rPr lang="en-US" sz="3400" dirty="0">
                <a:solidFill>
                  <a:srgbClr val="080808"/>
                </a:solidFill>
              </a:rPr>
              <a:t>During this pregnancy, she attended one antenatal care at the local health center on her fifth month.</a:t>
            </a:r>
          </a:p>
          <a:p>
            <a:r>
              <a:rPr lang="en-US" sz="3400" dirty="0">
                <a:solidFill>
                  <a:srgbClr val="080808"/>
                </a:solidFill>
              </a:rPr>
              <a:t>She started bleeding 1 hour after delivery of a healthy baby.</a:t>
            </a:r>
          </a:p>
          <a:p>
            <a:r>
              <a:rPr lang="en-US" sz="3400" dirty="0">
                <a:solidFill>
                  <a:srgbClr val="080808"/>
                </a:solidFill>
              </a:rPr>
              <a:t>The local skilled birth attendant (SBA) came within 1 hour. She found the woman very pale and collapsed and gave her oxytocin and misoprostol and referred her to the district hospital.</a:t>
            </a:r>
          </a:p>
          <a:p>
            <a:endParaRPr lang="en-US" sz="3400" dirty="0">
              <a:solidFill>
                <a:srgbClr val="080808"/>
              </a:solidFill>
            </a:endParaRPr>
          </a:p>
        </p:txBody>
      </p:sp>
      <p:sp>
        <p:nvSpPr>
          <p:cNvPr id="6" name="Title 1">
            <a:extLst>
              <a:ext uri="{FF2B5EF4-FFF2-40B4-BE49-F238E27FC236}">
                <a16:creationId xmlns:a16="http://schemas.microsoft.com/office/drawing/2014/main" id="{2711C711-7232-4AA9-8B78-2151DB607DC9}"/>
              </a:ext>
            </a:extLst>
          </p:cNvPr>
          <p:cNvSpPr>
            <a:spLocks noGrp="1"/>
          </p:cNvSpPr>
          <p:nvPr>
            <p:ph type="title"/>
          </p:nvPr>
        </p:nvSpPr>
        <p:spPr>
          <a:xfrm>
            <a:off x="838200" y="146844"/>
            <a:ext cx="10515600" cy="1327150"/>
          </a:xfrm>
        </p:spPr>
        <p:txBody>
          <a:bodyPr/>
          <a:lstStyle/>
          <a:p>
            <a:pPr algn="ctr"/>
            <a:r>
              <a:rPr lang="en-US" u="sng" dirty="0">
                <a:solidFill>
                  <a:srgbClr val="080808"/>
                </a:solidFill>
              </a:rPr>
              <a:t>Case Scenario</a:t>
            </a:r>
          </a:p>
        </p:txBody>
      </p:sp>
    </p:spTree>
    <p:extLst>
      <p:ext uri="{BB962C8B-B14F-4D97-AF65-F5344CB8AC3E}">
        <p14:creationId xmlns:p14="http://schemas.microsoft.com/office/powerpoint/2010/main" val="310517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3952-6484-4080-A990-392C66437E18}"/>
              </a:ext>
            </a:extLst>
          </p:cNvPr>
          <p:cNvSpPr>
            <a:spLocks noGrp="1"/>
          </p:cNvSpPr>
          <p:nvPr>
            <p:ph type="title"/>
          </p:nvPr>
        </p:nvSpPr>
        <p:spPr>
          <a:xfrm>
            <a:off x="699713" y="248038"/>
            <a:ext cx="11060061" cy="1159200"/>
          </a:xfrm>
        </p:spPr>
        <p:txBody>
          <a:bodyPr vert="horz" lIns="91440" tIns="45720" rIns="91440" bIns="45720" rtlCol="0" anchor="ctr">
            <a:normAutofit/>
          </a:bodyPr>
          <a:lstStyle/>
          <a:p>
            <a:pPr algn="ctr"/>
            <a:r>
              <a:rPr lang="en-US" sz="4000" kern="1200" dirty="0" err="1">
                <a:solidFill>
                  <a:srgbClr val="FFFFFF"/>
                </a:solidFill>
                <a:latin typeface="+mj-lt"/>
                <a:ea typeface="+mj-ea"/>
                <a:cs typeface="+mj-cs"/>
              </a:rPr>
              <a:t>मृत्यु</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भएको</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स्थान</a:t>
            </a:r>
            <a:r>
              <a:rPr lang="en-US" sz="4000" kern="1200" dirty="0">
                <a:solidFill>
                  <a:srgbClr val="FFFFFF"/>
                </a:solidFill>
                <a:latin typeface="+mj-lt"/>
                <a:ea typeface="+mj-ea"/>
                <a:cs typeface="+mj-cs"/>
              </a:rPr>
              <a:t> </a:t>
            </a:r>
            <a:r>
              <a:rPr lang="en-US" sz="4000" b="1" kern="1200" dirty="0">
                <a:solidFill>
                  <a:srgbClr val="FFFFFF"/>
                </a:solidFill>
                <a:latin typeface="+mj-lt"/>
                <a:ea typeface="+mj-ea"/>
                <a:cs typeface="+mj-cs"/>
              </a:rPr>
              <a:t>(N=178)</a:t>
            </a:r>
            <a:endParaRPr lang="en-US" sz="4000" kern="1200" dirty="0">
              <a:solidFill>
                <a:srgbClr val="FFFFFF"/>
              </a:solidFill>
              <a:latin typeface="+mj-lt"/>
              <a:ea typeface="+mj-ea"/>
              <a:cs typeface="+mj-cs"/>
            </a:endParaRPr>
          </a:p>
        </p:txBody>
      </p:sp>
      <p:graphicFrame>
        <p:nvGraphicFramePr>
          <p:cNvPr id="7" name="Chart 6">
            <a:extLst>
              <a:ext uri="{FF2B5EF4-FFF2-40B4-BE49-F238E27FC236}">
                <a16:creationId xmlns:a16="http://schemas.microsoft.com/office/drawing/2014/main" id="{2373132E-9BB5-438F-828A-51DB076613CA}"/>
              </a:ext>
            </a:extLst>
          </p:cNvPr>
          <p:cNvGraphicFramePr/>
          <p:nvPr>
            <p:extLst>
              <p:ext uri="{D42A27DB-BD31-4B8C-83A1-F6EECF244321}">
                <p14:modId xmlns:p14="http://schemas.microsoft.com/office/powerpoint/2010/main" val="2999591158"/>
              </p:ext>
            </p:extLst>
          </p:nvPr>
        </p:nvGraphicFramePr>
        <p:xfrm>
          <a:off x="339969" y="1502118"/>
          <a:ext cx="11535508" cy="518990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90D40AAF-B1B3-4396-87DB-C2979E81949B}"/>
              </a:ext>
            </a:extLst>
          </p:cNvPr>
          <p:cNvSpPr txBox="1">
            <a:spLocks/>
          </p:cNvSpPr>
          <p:nvPr/>
        </p:nvSpPr>
        <p:spPr>
          <a:xfrm>
            <a:off x="304800" y="320041"/>
            <a:ext cx="11582400" cy="1127760"/>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Place of Death (N=178)</a:t>
            </a:r>
          </a:p>
        </p:txBody>
      </p:sp>
    </p:spTree>
    <p:extLst>
      <p:ext uri="{BB962C8B-B14F-4D97-AF65-F5344CB8AC3E}">
        <p14:creationId xmlns:p14="http://schemas.microsoft.com/office/powerpoint/2010/main" val="803602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DF9256-ADB1-466D-B80D-8AEE7664A945}"/>
              </a:ext>
            </a:extLst>
          </p:cNvPr>
          <p:cNvGraphicFramePr>
            <a:graphicFrameLocks noGrp="1"/>
          </p:cNvGraphicFramePr>
          <p:nvPr>
            <p:ph idx="1"/>
            <p:extLst>
              <p:ext uri="{D42A27DB-BD31-4B8C-83A1-F6EECF244321}">
                <p14:modId xmlns:p14="http://schemas.microsoft.com/office/powerpoint/2010/main" val="315969985"/>
              </p:ext>
            </p:extLst>
          </p:nvPr>
        </p:nvGraphicFramePr>
        <p:xfrm>
          <a:off x="361872" y="1125050"/>
          <a:ext cx="11504925" cy="554970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B8EF1753-B653-49D8-952E-A853622A02F3}"/>
              </a:ext>
            </a:extLst>
          </p:cNvPr>
          <p:cNvSpPr txBox="1">
            <a:spLocks/>
          </p:cNvSpPr>
          <p:nvPr/>
        </p:nvSpPr>
        <p:spPr>
          <a:xfrm>
            <a:off x="376992" y="151593"/>
            <a:ext cx="11489805" cy="895148"/>
          </a:xfrm>
          <a:prstGeom prst="rect">
            <a:avLst/>
          </a:prstGeom>
          <a:solidFill>
            <a:schemeClr val="accent1">
              <a:lumMod val="60000"/>
              <a:lumOff val="4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Cause of Death (N=178)</a:t>
            </a:r>
          </a:p>
        </p:txBody>
      </p:sp>
    </p:spTree>
    <p:extLst>
      <p:ext uri="{BB962C8B-B14F-4D97-AF65-F5344CB8AC3E}">
        <p14:creationId xmlns:p14="http://schemas.microsoft.com/office/powerpoint/2010/main" val="312087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15B7F-8DE4-4378-9C47-E17AC434DBF4}"/>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72877ED7-9CCA-42CA-917E-9BEE150A0EE4}"/>
              </a:ext>
            </a:extLst>
          </p:cNvPr>
          <p:cNvGraphicFramePr/>
          <p:nvPr>
            <p:extLst>
              <p:ext uri="{D42A27DB-BD31-4B8C-83A1-F6EECF244321}">
                <p14:modId xmlns:p14="http://schemas.microsoft.com/office/powerpoint/2010/main" val="2977229981"/>
              </p:ext>
            </p:extLst>
          </p:nvPr>
        </p:nvGraphicFramePr>
        <p:xfrm>
          <a:off x="838200" y="1825625"/>
          <a:ext cx="106680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D70B444-71F3-41E1-9A7E-70991C9EDB55}"/>
              </a:ext>
            </a:extLst>
          </p:cNvPr>
          <p:cNvSpPr>
            <a:spLocks noGrp="1"/>
          </p:cNvSpPr>
          <p:nvPr>
            <p:ph type="title"/>
          </p:nvPr>
        </p:nvSpPr>
        <p:spPr>
          <a:prstGeom prst="rect">
            <a:avLst/>
          </a:prstGeom>
          <a:solidFill>
            <a:schemeClr val="accent2"/>
          </a:solidFill>
          <a:ln>
            <a:solidFill>
              <a:schemeClr val="tx1"/>
            </a:solidFill>
          </a:ln>
        </p:spPr>
        <p:txBody>
          <a:bodyPr vert="horz" wrap="square" lIns="91440" tIns="45720" rIns="91440" bIns="45720" rtlCol="0" anchor="ctr">
            <a:noAutofit/>
          </a:bodyPr>
          <a:lstStyle/>
          <a:p>
            <a:pPr marL="0" marR="0" algn="ctr">
              <a:lnSpc>
                <a:spcPct val="107000"/>
              </a:lnSpc>
              <a:spcBef>
                <a:spcPts val="0"/>
              </a:spcBef>
              <a:spcAft>
                <a:spcPts val="800"/>
              </a:spcAft>
            </a:pPr>
            <a:r>
              <a:rPr lang="en-US" sz="1800" dirty="0">
                <a:effectLst/>
                <a:latin typeface="Arial Black" panose="020B0A04020102020204" pitchFamily="34" charset="0"/>
                <a:ea typeface="Calibri" panose="020F0502020204030204" pitchFamily="34" charset="0"/>
                <a:cs typeface="Mangal" panose="02040503050203030202" pitchFamily="18" charset="0"/>
              </a:rPr>
              <a:t> Perinatal Death Reporting Status by Province (N=1646)</a:t>
            </a:r>
            <a:endParaRPr lang="en-US"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9876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2F82-1040-426A-BEBD-48A4E366EE91}"/>
              </a:ext>
            </a:extLst>
          </p:cNvPr>
          <p:cNvSpPr>
            <a:spLocks noGrp="1"/>
          </p:cNvSpPr>
          <p:nvPr>
            <p:ph type="title"/>
          </p:nvPr>
        </p:nvSpPr>
        <p:spPr/>
        <p:txBody>
          <a:bodyPr>
            <a:normAutofit/>
          </a:bodyPr>
          <a:lstStyle/>
          <a:p>
            <a:r>
              <a:rPr lang="en-US" sz="3200" dirty="0">
                <a:effectLst/>
                <a:latin typeface="Arial Black" panose="020B0A04020102020204" pitchFamily="34" charset="0"/>
                <a:ea typeface="Calibri" panose="020F0502020204030204" pitchFamily="34" charset="0"/>
                <a:cs typeface="Mangal" panose="02040503050203030202" pitchFamily="18" charset="0"/>
              </a:rPr>
              <a:t>Perinatal Death Distribution (N=1646)</a:t>
            </a:r>
            <a:endParaRPr lang="en-US" sz="3200" dirty="0"/>
          </a:p>
        </p:txBody>
      </p:sp>
      <p:graphicFrame>
        <p:nvGraphicFramePr>
          <p:cNvPr id="4" name="Content Placeholder 3">
            <a:extLst>
              <a:ext uri="{FF2B5EF4-FFF2-40B4-BE49-F238E27FC236}">
                <a16:creationId xmlns:a16="http://schemas.microsoft.com/office/drawing/2014/main" id="{D16C71F3-33FC-4385-894A-10E31662E756}"/>
              </a:ext>
            </a:extLst>
          </p:cNvPr>
          <p:cNvGraphicFramePr>
            <a:graphicFrameLocks noGrp="1"/>
          </p:cNvGraphicFramePr>
          <p:nvPr>
            <p:ph idx="1"/>
            <p:extLst>
              <p:ext uri="{D42A27DB-BD31-4B8C-83A1-F6EECF244321}">
                <p14:modId xmlns:p14="http://schemas.microsoft.com/office/powerpoint/2010/main" val="16782781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76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C9ED-7218-4613-85BC-D09E61CEAA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C13811-85A5-4449-9D36-B650D9C1D7E2}"/>
              </a:ext>
            </a:extLst>
          </p:cNvPr>
          <p:cNvSpPr>
            <a:spLocks noGrp="1"/>
          </p:cNvSpPr>
          <p:nvPr>
            <p:ph idx="1"/>
          </p:nvPr>
        </p:nvSpPr>
        <p:spPr/>
        <p:txBody>
          <a:bodyPr/>
          <a:lstStyle/>
          <a:p>
            <a:endParaRPr lang="en-US"/>
          </a:p>
        </p:txBody>
      </p:sp>
      <p:sp>
        <p:nvSpPr>
          <p:cNvPr id="5" name="Title 1">
            <a:extLst>
              <a:ext uri="{FF2B5EF4-FFF2-40B4-BE49-F238E27FC236}">
                <a16:creationId xmlns:a16="http://schemas.microsoft.com/office/drawing/2014/main" id="{59DF5C27-3464-40C2-A3F4-28CCE9F5B404}"/>
              </a:ext>
            </a:extLst>
          </p:cNvPr>
          <p:cNvSpPr>
            <a:spLocks noGrp="1"/>
          </p:cNvSpPr>
          <p:nvPr/>
        </p:nvSpPr>
        <p:spPr>
          <a:xfrm>
            <a:off x="838200" y="365125"/>
            <a:ext cx="10929257" cy="1015365"/>
          </a:xfrm>
          <a:prstGeom prst="rect">
            <a:avLst/>
          </a:prstGeom>
          <a:solidFill>
            <a:schemeClr val="accent2"/>
          </a:solidFill>
        </p:spPr>
        <p:txBody>
          <a:bodyPr vert="horz" lIns="91440" tIns="45720" rIns="91440" bIns="45720" rtlCol="0" anchor="ctr">
            <a:noAutofit/>
          </a:bodyPr>
          <a:lstStyle/>
          <a:p>
            <a:pPr marL="0" marR="0" algn="ctr">
              <a:lnSpc>
                <a:spcPct val="106000"/>
              </a:lnSpc>
              <a:spcBef>
                <a:spcPts val="0"/>
              </a:spcBef>
              <a:spcAft>
                <a:spcPts val="800"/>
              </a:spcAft>
            </a:pPr>
            <a:r>
              <a:rPr lang="en-US" dirty="0">
                <a:effectLst/>
                <a:latin typeface="Arial Black" panose="020B0A04020102020204" pitchFamily="34" charset="0"/>
                <a:ea typeface="Calibri" panose="020F0502020204030204" pitchFamily="34" charset="0"/>
                <a:cs typeface="Mangal" panose="02040503050203030202" pitchFamily="18" charset="0"/>
              </a:rPr>
              <a:t> </a:t>
            </a:r>
            <a:r>
              <a:rPr lang="en-US" sz="3200" dirty="0">
                <a:effectLst/>
                <a:latin typeface="Arial Black" panose="020B0A04020102020204" pitchFamily="34" charset="0"/>
                <a:ea typeface="Calibri" panose="020F0502020204030204" pitchFamily="34" charset="0"/>
                <a:cs typeface="Mangal" panose="02040503050203030202" pitchFamily="18" charset="0"/>
              </a:rPr>
              <a:t>Final cause of Perinatal Death (N=1646)</a:t>
            </a:r>
            <a:endParaRPr lang="en-US" sz="32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6" name="Chart 5">
            <a:extLst>
              <a:ext uri="{FF2B5EF4-FFF2-40B4-BE49-F238E27FC236}">
                <a16:creationId xmlns:a16="http://schemas.microsoft.com/office/drawing/2014/main" id="{4E8F772B-6850-4BE7-A7AE-D4117BB3673D}"/>
              </a:ext>
            </a:extLst>
          </p:cNvPr>
          <p:cNvGraphicFramePr/>
          <p:nvPr>
            <p:extLst>
              <p:ext uri="{D42A27DB-BD31-4B8C-83A1-F6EECF244321}">
                <p14:modId xmlns:p14="http://schemas.microsoft.com/office/powerpoint/2010/main" val="3302647369"/>
              </p:ext>
            </p:extLst>
          </p:nvPr>
        </p:nvGraphicFramePr>
        <p:xfrm>
          <a:off x="838200" y="1006570"/>
          <a:ext cx="10911883" cy="5328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53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0" y="200722"/>
            <a:ext cx="11605845" cy="744071"/>
          </a:xfrm>
          <a:solidFill>
            <a:schemeClr val="accent1">
              <a:lumMod val="75000"/>
            </a:schemeClr>
          </a:solidFill>
        </p:spPr>
        <p:txBody>
          <a:bodyPr>
            <a:normAutofit/>
          </a:bodyPr>
          <a:lstStyle/>
          <a:p>
            <a:pPr algn="ctr"/>
            <a:r>
              <a:rPr lang="en-US" sz="3200" b="1" dirty="0">
                <a:solidFill>
                  <a:schemeClr val="bg1"/>
                </a:solidFill>
              </a:rPr>
              <a:t>Challenges to MPDSR Implementation</a:t>
            </a:r>
          </a:p>
        </p:txBody>
      </p:sp>
      <p:sp>
        <p:nvSpPr>
          <p:cNvPr id="3" name="Content Placeholder 2"/>
          <p:cNvSpPr>
            <a:spLocks noGrp="1"/>
          </p:cNvSpPr>
          <p:nvPr>
            <p:ph idx="1"/>
          </p:nvPr>
        </p:nvSpPr>
        <p:spPr>
          <a:xfrm>
            <a:off x="269631" y="944793"/>
            <a:ext cx="11605845" cy="5526346"/>
          </a:xfrm>
          <a:ln>
            <a:solidFill>
              <a:schemeClr val="tx1"/>
            </a:solidFill>
          </a:ln>
        </p:spPr>
        <p:txBody>
          <a:bodyPr>
            <a:noAutofit/>
          </a:bodyPr>
          <a:lstStyle/>
          <a:p>
            <a:pPr marL="0" indent="0">
              <a:buNone/>
            </a:pPr>
            <a:endParaRPr lang="en-US" sz="1200" dirty="0">
              <a:solidFill>
                <a:srgbClr val="003399"/>
              </a:solidFill>
            </a:endParaRPr>
          </a:p>
          <a:p>
            <a:r>
              <a:rPr lang="en-US" dirty="0">
                <a:solidFill>
                  <a:srgbClr val="003399"/>
                </a:solidFill>
              </a:rPr>
              <a:t>Lack of ownership at various levels</a:t>
            </a:r>
          </a:p>
          <a:p>
            <a:r>
              <a:rPr lang="en-US" dirty="0">
                <a:solidFill>
                  <a:srgbClr val="003399"/>
                </a:solidFill>
              </a:rPr>
              <a:t>Under reporting of maternal deaths</a:t>
            </a:r>
          </a:p>
          <a:p>
            <a:r>
              <a:rPr lang="en-US" dirty="0"/>
              <a:t>Blame culture at some places that inhibits health professionals and others from participating fully in the MPDSR process </a:t>
            </a:r>
          </a:p>
          <a:p>
            <a:r>
              <a:rPr lang="en-US" dirty="0"/>
              <a:t>Inadequate staff numbers, resources and budget </a:t>
            </a:r>
          </a:p>
          <a:p>
            <a:r>
              <a:rPr lang="en-US" dirty="0"/>
              <a:t>Problems of geography and infrastructure.</a:t>
            </a:r>
          </a:p>
          <a:p>
            <a:r>
              <a:rPr lang="en-US" dirty="0">
                <a:solidFill>
                  <a:srgbClr val="003399"/>
                </a:solidFill>
              </a:rPr>
              <a:t>Delay in review of Maternal deaths</a:t>
            </a:r>
          </a:p>
          <a:p>
            <a:r>
              <a:rPr lang="en-US" i="1" dirty="0">
                <a:solidFill>
                  <a:srgbClr val="C00000"/>
                </a:solidFill>
              </a:rPr>
              <a:t>Delay/Incomplete notification, screening, VA, review, response &amp; use of web-based MPDSR system</a:t>
            </a:r>
          </a:p>
          <a:p>
            <a:r>
              <a:rPr lang="en-US" dirty="0">
                <a:solidFill>
                  <a:srgbClr val="003399"/>
                </a:solidFill>
              </a:rPr>
              <a:t>Transition into federal system brings need to change in national guidelines as well as orientation and trainings in provincial and local levels.</a:t>
            </a:r>
            <a:endParaRPr lang="en-US" i="1" dirty="0">
              <a:solidFill>
                <a:srgbClr val="C00000"/>
              </a:solidFill>
            </a:endParaRPr>
          </a:p>
        </p:txBody>
      </p:sp>
      <p:sp>
        <p:nvSpPr>
          <p:cNvPr id="5" name="Slide Number Placeholder 4"/>
          <p:cNvSpPr>
            <a:spLocks noGrp="1"/>
          </p:cNvSpPr>
          <p:nvPr>
            <p:ph type="sldNum" sz="quarter" idx="12"/>
          </p:nvPr>
        </p:nvSpPr>
        <p:spPr/>
        <p:txBody>
          <a:bodyPr/>
          <a:lstStyle/>
          <a:p>
            <a:fld id="{0FF54DE5-C571-48E8-A5BC-B369434E2F44}" type="slidenum">
              <a:rPr lang="en-US" smtClean="0"/>
              <a:pPr/>
              <a:t>35</a:t>
            </a:fld>
            <a:endParaRPr lang="en-US"/>
          </a:p>
        </p:txBody>
      </p:sp>
    </p:spTree>
    <p:extLst>
      <p:ext uri="{BB962C8B-B14F-4D97-AF65-F5344CB8AC3E}">
        <p14:creationId xmlns:p14="http://schemas.microsoft.com/office/powerpoint/2010/main" val="123050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2D5C-AFB5-4BE8-BA9E-D0F7829605E4}"/>
              </a:ext>
            </a:extLst>
          </p:cNvPr>
          <p:cNvSpPr>
            <a:spLocks noGrp="1"/>
          </p:cNvSpPr>
          <p:nvPr>
            <p:ph type="title"/>
          </p:nvPr>
        </p:nvSpPr>
        <p:spPr>
          <a:xfrm>
            <a:off x="838200" y="365125"/>
            <a:ext cx="10515600" cy="777875"/>
          </a:xfrm>
          <a:solidFill>
            <a:schemeClr val="accent1"/>
          </a:solidFill>
        </p:spPr>
        <p:txBody>
          <a:bodyPr>
            <a:normAutofit/>
          </a:bodyPr>
          <a:lstStyle/>
          <a:p>
            <a:pPr algn="ctr"/>
            <a:r>
              <a:rPr lang="en-US" sz="4000" b="1" dirty="0">
                <a:solidFill>
                  <a:schemeClr val="bg1"/>
                </a:solidFill>
              </a:rPr>
              <a:t>Actions taken following MPDSR review</a:t>
            </a:r>
          </a:p>
        </p:txBody>
      </p:sp>
      <p:sp>
        <p:nvSpPr>
          <p:cNvPr id="3" name="Content Placeholder 2">
            <a:extLst>
              <a:ext uri="{FF2B5EF4-FFF2-40B4-BE49-F238E27FC236}">
                <a16:creationId xmlns:a16="http://schemas.microsoft.com/office/drawing/2014/main" id="{C0176751-E611-4E6A-A79A-5CFFC52CAAFE}"/>
              </a:ext>
            </a:extLst>
          </p:cNvPr>
          <p:cNvSpPr>
            <a:spLocks noGrp="1"/>
          </p:cNvSpPr>
          <p:nvPr>
            <p:ph idx="1"/>
          </p:nvPr>
        </p:nvSpPr>
        <p:spPr>
          <a:xfrm>
            <a:off x="838200" y="1143000"/>
            <a:ext cx="10515600" cy="5349875"/>
          </a:xfrm>
          <a:ln>
            <a:solidFill>
              <a:schemeClr val="tx1"/>
            </a:solidFill>
          </a:ln>
        </p:spPr>
        <p:txBody>
          <a:bodyPr>
            <a:normAutofit/>
          </a:bodyPr>
          <a:lstStyle/>
          <a:p>
            <a:pPr marL="0" marR="0">
              <a:lnSpc>
                <a:spcPct val="107000"/>
              </a:lnSpc>
              <a:spcBef>
                <a:spcPts val="0"/>
              </a:spcBef>
              <a:spcAft>
                <a:spcPts val="0"/>
              </a:spcAft>
            </a:pPr>
            <a:r>
              <a:rPr lang="en-US" sz="2400" b="1" u="sng" dirty="0">
                <a:effectLst/>
                <a:ea typeface="Calibri" panose="020F0502020204030204" pitchFamily="34" charset="0"/>
                <a:cs typeface="Mangal" panose="02040503050203030202" pitchFamily="18" charset="0"/>
              </a:rPr>
              <a:t>Central level:</a:t>
            </a:r>
            <a:endParaRPr lang="en-US" sz="2400" dirty="0">
              <a:effectLst/>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Strengthening of MPDSR in hospitals and districts through refresher orientations and onsite coaching</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Expansion of MPDSR in hospitals and districts</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Plan to develop PPH and Pre-eclampsia / eclampsia package</a:t>
            </a:r>
          </a:p>
          <a:p>
            <a:pPr marL="0" marR="0" lvl="0" indent="0">
              <a:lnSpc>
                <a:spcPct val="107000"/>
              </a:lnSpc>
              <a:spcBef>
                <a:spcPts val="0"/>
              </a:spcBef>
              <a:spcAft>
                <a:spcPts val="0"/>
              </a:spcAft>
              <a:buNone/>
            </a:pPr>
            <a:endParaRPr lang="en-US" sz="2400" dirty="0">
              <a:effectLst/>
              <a:ea typeface="Calibri" panose="020F0502020204030204" pitchFamily="34" charset="0"/>
              <a:cs typeface="Mangal" panose="02040503050203030202" pitchFamily="18" charset="0"/>
            </a:endParaRPr>
          </a:p>
          <a:p>
            <a:pPr marL="0" marR="0">
              <a:lnSpc>
                <a:spcPct val="107000"/>
              </a:lnSpc>
              <a:spcBef>
                <a:spcPts val="0"/>
              </a:spcBef>
              <a:spcAft>
                <a:spcPts val="0"/>
              </a:spcAft>
            </a:pPr>
            <a:r>
              <a:rPr lang="en-US" sz="2400" b="1" u="sng" dirty="0">
                <a:effectLst/>
                <a:ea typeface="Calibri" panose="020F0502020204030204" pitchFamily="34" charset="0"/>
                <a:cs typeface="Mangal" panose="02040503050203030202" pitchFamily="18" charset="0"/>
              </a:rPr>
              <a:t>Hospitals:</a:t>
            </a:r>
            <a:endParaRPr lang="en-US" sz="2400" dirty="0">
              <a:effectLst/>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Orientation to resident doctors and nurses of different departments on MPDSR</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All interns, junior residents and nurses trained in neonatal resuscitation</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24 hrs on floor duty for faculty doctors for prompt management and additional nursing staff in labor room for better monitoring</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Mandatory 24 </a:t>
            </a:r>
            <a:r>
              <a:rPr lang="en-US" sz="2400" dirty="0" err="1">
                <a:effectLst/>
                <a:ea typeface="Calibri" panose="020F0502020204030204" pitchFamily="34" charset="0"/>
                <a:cs typeface="Mangal" panose="02040503050203030202" pitchFamily="18" charset="0"/>
              </a:rPr>
              <a:t>hr</a:t>
            </a:r>
            <a:r>
              <a:rPr lang="en-US" sz="2400" dirty="0">
                <a:effectLst/>
                <a:ea typeface="Calibri" panose="020F0502020204030204" pitchFamily="34" charset="0"/>
                <a:cs typeface="Mangal" panose="02040503050203030202" pitchFamily="18" charset="0"/>
              </a:rPr>
              <a:t> duty for Obstetricians and Gynaecologists and </a:t>
            </a:r>
          </a:p>
          <a:p>
            <a:pPr marL="342900" marR="0" lvl="0" indent="-342900">
              <a:lnSpc>
                <a:spcPct val="107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Mandatory 24 </a:t>
            </a:r>
            <a:r>
              <a:rPr lang="en-US" sz="2400" dirty="0" err="1">
                <a:effectLst/>
                <a:ea typeface="Calibri" panose="020F0502020204030204" pitchFamily="34" charset="0"/>
                <a:cs typeface="Mangal" panose="02040503050203030202" pitchFamily="18" charset="0"/>
              </a:rPr>
              <a:t>hr</a:t>
            </a:r>
            <a:r>
              <a:rPr lang="en-US" sz="2400" dirty="0">
                <a:effectLst/>
                <a:ea typeface="Calibri" panose="020F0502020204030204" pitchFamily="34" charset="0"/>
                <a:cs typeface="Mangal" panose="02040503050203030202" pitchFamily="18" charset="0"/>
              </a:rPr>
              <a:t> duty for Medical Officers in maternity wards and NICU</a:t>
            </a:r>
          </a:p>
        </p:txBody>
      </p:sp>
    </p:spTree>
    <p:extLst>
      <p:ext uri="{BB962C8B-B14F-4D97-AF65-F5344CB8AC3E}">
        <p14:creationId xmlns:p14="http://schemas.microsoft.com/office/powerpoint/2010/main" val="161039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76751-E611-4E6A-A79A-5CFFC52CAAFE}"/>
              </a:ext>
            </a:extLst>
          </p:cNvPr>
          <p:cNvSpPr>
            <a:spLocks noGrp="1"/>
          </p:cNvSpPr>
          <p:nvPr>
            <p:ph idx="1"/>
          </p:nvPr>
        </p:nvSpPr>
        <p:spPr>
          <a:xfrm>
            <a:off x="838200" y="348342"/>
            <a:ext cx="10885714" cy="6181411"/>
          </a:xfrm>
          <a:ln>
            <a:solidFill>
              <a:schemeClr val="tx1"/>
            </a:solidFill>
          </a:ln>
        </p:spPr>
        <p:txBody>
          <a:bodyPr>
            <a:normAutofit/>
          </a:bodyPr>
          <a:lstStyle/>
          <a:p>
            <a:pPr marL="0" marR="0">
              <a:lnSpc>
                <a:spcPct val="107000"/>
              </a:lnSpc>
              <a:spcBef>
                <a:spcPts val="0"/>
              </a:spcBef>
              <a:spcAft>
                <a:spcPts val="0"/>
              </a:spcAft>
            </a:pPr>
            <a:r>
              <a:rPr lang="en-US" sz="2400" b="1" u="sng" dirty="0">
                <a:effectLst/>
                <a:ea typeface="Calibri" panose="020F0502020204030204" pitchFamily="34" charset="0"/>
                <a:cs typeface="Mangal" panose="02040503050203030202" pitchFamily="18" charset="0"/>
              </a:rPr>
              <a:t>Hospitals:</a:t>
            </a:r>
            <a:endParaRPr lang="en-US" sz="2400" dirty="0">
              <a:effectLst/>
              <a:ea typeface="Calibri" panose="020F0502020204030204" pitchFamily="34" charset="0"/>
              <a:cs typeface="Mangal" panose="02040503050203030202" pitchFamily="18" charset="0"/>
            </a:endParaRPr>
          </a:p>
          <a:p>
            <a:pPr marL="457200" marR="0" lvl="0" indent="-457200">
              <a:lnSpc>
                <a:spcPct val="107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Pediatricians to attend all deliveries</a:t>
            </a:r>
          </a:p>
          <a:p>
            <a:pPr marL="457200" marR="0" lvl="0" indent="-457200">
              <a:lnSpc>
                <a:spcPct val="107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Increase in number of delivery tables, patient beds and dedicated beds for neonatal care</a:t>
            </a:r>
          </a:p>
          <a:p>
            <a:pPr marL="457200" marR="0" lvl="0" indent="-457200">
              <a:lnSpc>
                <a:spcPct val="107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MICU with ventilator within Obstetrics and Gynaecology department</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Plan to establish/upgrade infrastructure for birthing unit/SNCU in referral hospital</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Strengthening referral mechanism: circulate phone numbers of referral hospitals in hospitals</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Availability of emergency medicines, equipment, and adequate necessary instruments</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Mandatory to call the hotline number of CEONC hospitals before referral</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Presence of a healthcare worker during referral- as far as possible</a:t>
            </a:r>
          </a:p>
          <a:p>
            <a:pPr marL="457200" marR="0" lvl="0" indent="-457200">
              <a:lnSpc>
                <a:spcPct val="120000"/>
              </a:lnSpc>
              <a:spcBef>
                <a:spcPts val="0"/>
              </a:spcBef>
              <a:spcAft>
                <a:spcPts val="0"/>
              </a:spcAft>
              <a:buFont typeface="+mj-lt"/>
              <a:buAutoNum type="arabicPeriod" startAt="6"/>
            </a:pPr>
            <a:r>
              <a:rPr lang="en-US" sz="2400" dirty="0">
                <a:effectLst/>
                <a:ea typeface="Calibri" panose="020F0502020204030204" pitchFamily="34" charset="0"/>
                <a:cs typeface="Mangal" panose="02040503050203030202" pitchFamily="18" charset="0"/>
              </a:rPr>
              <a:t>To conduct regular CME for skill update</a:t>
            </a:r>
          </a:p>
        </p:txBody>
      </p:sp>
    </p:spTree>
    <p:extLst>
      <p:ext uri="{BB962C8B-B14F-4D97-AF65-F5344CB8AC3E}">
        <p14:creationId xmlns:p14="http://schemas.microsoft.com/office/powerpoint/2010/main" val="2956055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76751-E611-4E6A-A79A-5CFFC52CAAFE}"/>
              </a:ext>
            </a:extLst>
          </p:cNvPr>
          <p:cNvSpPr>
            <a:spLocks noGrp="1"/>
          </p:cNvSpPr>
          <p:nvPr>
            <p:ph idx="1"/>
          </p:nvPr>
        </p:nvSpPr>
        <p:spPr>
          <a:xfrm>
            <a:off x="838200" y="348342"/>
            <a:ext cx="10885714" cy="6181411"/>
          </a:xfrm>
          <a:ln>
            <a:solidFill>
              <a:schemeClr val="tx1"/>
            </a:solidFill>
          </a:ln>
        </p:spPr>
        <p:txBody>
          <a:bodyPr>
            <a:normAutofit/>
          </a:bodyPr>
          <a:lstStyle/>
          <a:p>
            <a:pPr marL="0" marR="0">
              <a:lnSpc>
                <a:spcPct val="107000"/>
              </a:lnSpc>
              <a:spcBef>
                <a:spcPts val="0"/>
              </a:spcBef>
              <a:spcAft>
                <a:spcPts val="0"/>
              </a:spcAft>
            </a:pPr>
            <a:r>
              <a:rPr lang="en-US" sz="2400" b="1" u="sng" dirty="0">
                <a:effectLst/>
                <a:ea typeface="Calibri" panose="020F0502020204030204" pitchFamily="34" charset="0"/>
                <a:cs typeface="Mangal" panose="02040503050203030202" pitchFamily="18" charset="0"/>
              </a:rPr>
              <a:t>Hospitals:</a:t>
            </a:r>
            <a:endParaRPr lang="en-US" sz="2400" dirty="0">
              <a:effectLst/>
              <a:ea typeface="Calibri" panose="020F0502020204030204" pitchFamily="34" charset="0"/>
              <a:cs typeface="Mangal" panose="02040503050203030202" pitchFamily="18" charset="0"/>
            </a:endParaRP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Increase in number of staff for ANC to improve quality service</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Emphasis on counseling for prenatal screening of mother during ANC visits</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Mandatory to do ECG in all cases with high blood pressure and those requiring caesarean section</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Plan to establish/upgrade infrastructure for birthing unit/SNCU in referral hospital</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Strengthening referral mechanism: circulate phone numbers of referral hospitals in hospitals</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Availability of emergency medicines, equipment, and adequate necessary instruments</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Mandatory to call the hotline number of CEONC hospitals before referral</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Presence of a healthcare worker during referral- as far as possible</a:t>
            </a:r>
          </a:p>
          <a:p>
            <a:pPr marL="457200" marR="0" lvl="0" indent="-457200">
              <a:lnSpc>
                <a:spcPct val="120000"/>
              </a:lnSpc>
              <a:spcBef>
                <a:spcPts val="0"/>
              </a:spcBef>
              <a:spcAft>
                <a:spcPts val="0"/>
              </a:spcAft>
              <a:buFont typeface="+mj-lt"/>
              <a:buAutoNum type="arabicPeriod" startAt="15"/>
            </a:pPr>
            <a:r>
              <a:rPr lang="en-US" sz="2400" dirty="0">
                <a:effectLst/>
                <a:ea typeface="Calibri" panose="020F0502020204030204" pitchFamily="34" charset="0"/>
                <a:cs typeface="Mangal" panose="02040503050203030202" pitchFamily="18" charset="0"/>
              </a:rPr>
              <a:t>To conduct regular CME for skill update</a:t>
            </a:r>
          </a:p>
        </p:txBody>
      </p:sp>
    </p:spTree>
    <p:extLst>
      <p:ext uri="{BB962C8B-B14F-4D97-AF65-F5344CB8AC3E}">
        <p14:creationId xmlns:p14="http://schemas.microsoft.com/office/powerpoint/2010/main" val="831256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76751-E611-4E6A-A79A-5CFFC52CAAFE}"/>
              </a:ext>
            </a:extLst>
          </p:cNvPr>
          <p:cNvSpPr>
            <a:spLocks noGrp="1"/>
          </p:cNvSpPr>
          <p:nvPr>
            <p:ph idx="1"/>
          </p:nvPr>
        </p:nvSpPr>
        <p:spPr>
          <a:xfrm>
            <a:off x="562709" y="435429"/>
            <a:ext cx="11136922" cy="6129494"/>
          </a:xfrm>
          <a:ln>
            <a:solidFill>
              <a:schemeClr val="tx1"/>
            </a:solidFill>
          </a:ln>
        </p:spPr>
        <p:txBody>
          <a:bodyPr>
            <a:normAutofit/>
          </a:bodyPr>
          <a:lstStyle/>
          <a:p>
            <a:pPr marL="0" marR="0">
              <a:lnSpc>
                <a:spcPct val="120000"/>
              </a:lnSpc>
              <a:spcBef>
                <a:spcPts val="0"/>
              </a:spcBef>
              <a:spcAft>
                <a:spcPts val="0"/>
              </a:spcAft>
            </a:pPr>
            <a:r>
              <a:rPr lang="en-US" sz="2400" b="1" u="sng" dirty="0">
                <a:effectLst/>
                <a:latin typeface="Calibri" panose="020F0502020204030204" pitchFamily="34" charset="0"/>
                <a:ea typeface="Calibri" panose="020F0502020204030204" pitchFamily="34" charset="0"/>
                <a:cs typeface="Mangal" panose="02040503050203030202" pitchFamily="18" charset="0"/>
              </a:rPr>
              <a:t>Local level:</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Free calcium to pregnant women in some local levels </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Established fund for poor in some local levels </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Depending on economic condition, one side travel to CEONC site free of cost during referral</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Free ambulance for maternity cases in some local levels</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Initiated “</a:t>
            </a:r>
            <a:r>
              <a:rPr lang="en-US" sz="2400" dirty="0" err="1">
                <a:effectLst/>
                <a:ea typeface="Calibri" panose="020F0502020204030204" pitchFamily="34" charset="0"/>
                <a:cs typeface="Mangal" panose="02040503050203030202" pitchFamily="18" charset="0"/>
              </a:rPr>
              <a:t>Upa</a:t>
            </a:r>
            <a:r>
              <a:rPr lang="en-US" sz="2400" dirty="0">
                <a:effectLst/>
                <a:ea typeface="Calibri" panose="020F0502020204030204" pitchFamily="34" charset="0"/>
                <a:cs typeface="Mangal" panose="02040503050203030202" pitchFamily="18" charset="0"/>
              </a:rPr>
              <a:t>-mayor </a:t>
            </a:r>
            <a:r>
              <a:rPr lang="en-US" sz="2400" dirty="0" err="1">
                <a:effectLst/>
                <a:ea typeface="Calibri" panose="020F0502020204030204" pitchFamily="34" charset="0"/>
                <a:cs typeface="Mangal" panose="02040503050203030202" pitchFamily="18" charset="0"/>
              </a:rPr>
              <a:t>Koseli</a:t>
            </a:r>
            <a:r>
              <a:rPr lang="en-US" sz="2400" dirty="0">
                <a:effectLst/>
                <a:ea typeface="Calibri" panose="020F0502020204030204" pitchFamily="34" charset="0"/>
                <a:cs typeface="Mangal" panose="02040503050203030202" pitchFamily="18" charset="0"/>
              </a:rPr>
              <a:t> </a:t>
            </a:r>
            <a:r>
              <a:rPr lang="en-US" sz="2400" dirty="0" err="1">
                <a:effectLst/>
                <a:ea typeface="Calibri" panose="020F0502020204030204" pitchFamily="34" charset="0"/>
                <a:cs typeface="Mangal" panose="02040503050203030202" pitchFamily="18" charset="0"/>
              </a:rPr>
              <a:t>Karyakram</a:t>
            </a:r>
            <a:r>
              <a:rPr lang="en-US" sz="2400" dirty="0">
                <a:effectLst/>
                <a:ea typeface="Calibri" panose="020F0502020204030204" pitchFamily="34" charset="0"/>
                <a:cs typeface="Mangal" panose="02040503050203030202" pitchFamily="18" charset="0"/>
              </a:rPr>
              <a:t>”- hygiene kit/ nutrition package/ package for newborns and mothers</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Recruitment of Obstetrician and Gynaecologist at local level facility</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Initiated specialized mobile clinic every month </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Plan for establishment of birthing centre at wards with maximum maternal deaths</a:t>
            </a:r>
          </a:p>
          <a:p>
            <a:pPr marL="342900" marR="0" lvl="0" indent="-342900">
              <a:lnSpc>
                <a:spcPct val="120000"/>
              </a:lnSpc>
              <a:spcBef>
                <a:spcPts val="0"/>
              </a:spcBef>
              <a:spcAft>
                <a:spcPts val="0"/>
              </a:spcAft>
              <a:buFont typeface="+mj-lt"/>
              <a:buAutoNum type="arabicPeriod"/>
            </a:pPr>
            <a:r>
              <a:rPr lang="en-US" sz="2400" dirty="0">
                <a:effectLst/>
                <a:ea typeface="Calibri" panose="020F0502020204030204" pitchFamily="34" charset="0"/>
                <a:cs typeface="Mangal" panose="02040503050203030202" pitchFamily="18" charset="0"/>
              </a:rPr>
              <a:t>To initiate “Khushaal pariwaar” program for high-risk group in some local levels: from conception till vaccination of children</a:t>
            </a:r>
          </a:p>
        </p:txBody>
      </p:sp>
    </p:spTree>
    <p:extLst>
      <p:ext uri="{BB962C8B-B14F-4D97-AF65-F5344CB8AC3E}">
        <p14:creationId xmlns:p14="http://schemas.microsoft.com/office/powerpoint/2010/main" val="202843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E0FCDE-82CE-4FD5-87D4-B15C51D50E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1">
            <a:extLst>
              <a:ext uri="{FF2B5EF4-FFF2-40B4-BE49-F238E27FC236}">
                <a16:creationId xmlns:a16="http://schemas.microsoft.com/office/drawing/2014/main" id="{C53214F7-C091-4FFE-B664-C0D799F6E877}"/>
              </a:ext>
            </a:extLst>
          </p:cNvPr>
          <p:cNvSpPr>
            <a:spLocks noGrp="1"/>
          </p:cNvSpPr>
          <p:nvPr>
            <p:ph type="title"/>
          </p:nvPr>
        </p:nvSpPr>
        <p:spPr>
          <a:xfrm>
            <a:off x="1391652" y="148431"/>
            <a:ext cx="10515600" cy="1325563"/>
          </a:xfrm>
        </p:spPr>
        <p:txBody>
          <a:bodyPr/>
          <a:lstStyle/>
          <a:p>
            <a:r>
              <a:rPr lang="en-US" u="sng" dirty="0">
                <a:solidFill>
                  <a:srgbClr val="080808"/>
                </a:solidFill>
              </a:rPr>
              <a:t>Case Scenario contd..</a:t>
            </a:r>
          </a:p>
        </p:txBody>
      </p:sp>
      <p:sp>
        <p:nvSpPr>
          <p:cNvPr id="6" name="Content Placeholder 2">
            <a:extLst>
              <a:ext uri="{FF2B5EF4-FFF2-40B4-BE49-F238E27FC236}">
                <a16:creationId xmlns:a16="http://schemas.microsoft.com/office/drawing/2014/main" id="{4B0B22B3-713A-4959-B943-12E7EC871B62}"/>
              </a:ext>
            </a:extLst>
          </p:cNvPr>
          <p:cNvSpPr>
            <a:spLocks noGrp="1"/>
          </p:cNvSpPr>
          <p:nvPr>
            <p:ph idx="1"/>
          </p:nvPr>
        </p:nvSpPr>
        <p:spPr>
          <a:xfrm>
            <a:off x="838200" y="1825625"/>
            <a:ext cx="10515600" cy="4351338"/>
          </a:xfrm>
        </p:spPr>
        <p:txBody>
          <a:bodyPr>
            <a:normAutofit/>
          </a:bodyPr>
          <a:lstStyle/>
          <a:p>
            <a:r>
              <a:rPr lang="en-US" sz="3400" dirty="0">
                <a:solidFill>
                  <a:srgbClr val="080808"/>
                </a:solidFill>
              </a:rPr>
              <a:t>Her husband refused to take her to the hospital and it took 2 hours to convince her husband.</a:t>
            </a:r>
          </a:p>
          <a:p>
            <a:r>
              <a:rPr lang="en-US" sz="3400" dirty="0">
                <a:solidFill>
                  <a:srgbClr val="080808"/>
                </a:solidFill>
              </a:rPr>
              <a:t>She died on the way to hospital.</a:t>
            </a:r>
          </a:p>
          <a:p>
            <a:r>
              <a:rPr lang="en-US" sz="3400" dirty="0">
                <a:solidFill>
                  <a:srgbClr val="080808"/>
                </a:solidFill>
              </a:rPr>
              <a:t>Her family and the village grieved for her death.</a:t>
            </a:r>
          </a:p>
          <a:p>
            <a:pPr marL="0" indent="0">
              <a:buNone/>
            </a:pPr>
            <a:r>
              <a:rPr lang="en-US" sz="3400" dirty="0">
                <a:solidFill>
                  <a:srgbClr val="080808"/>
                </a:solidFill>
              </a:rPr>
              <a:t>2. After three months, another maternal death occurred in the village due to similar cause of hemorrhage.</a:t>
            </a:r>
          </a:p>
        </p:txBody>
      </p:sp>
    </p:spTree>
    <p:extLst>
      <p:ext uri="{BB962C8B-B14F-4D97-AF65-F5344CB8AC3E}">
        <p14:creationId xmlns:p14="http://schemas.microsoft.com/office/powerpoint/2010/main" val="278786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pSp>
        <p:nvGrpSpPr>
          <p:cNvPr id="3" name="Group 2">
            <a:extLst>
              <a:ext uri="{FF2B5EF4-FFF2-40B4-BE49-F238E27FC236}">
                <a16:creationId xmlns:a16="http://schemas.microsoft.com/office/drawing/2014/main" id="{C3DE3ACD-674A-4D24-A645-1066FC4E6125}"/>
              </a:ext>
            </a:extLst>
          </p:cNvPr>
          <p:cNvGrpSpPr/>
          <p:nvPr/>
        </p:nvGrpSpPr>
        <p:grpSpPr>
          <a:xfrm>
            <a:off x="705677" y="1122363"/>
            <a:ext cx="11237794" cy="5533154"/>
            <a:chOff x="1284099" y="330933"/>
            <a:chExt cx="10969078" cy="4817536"/>
          </a:xfrm>
        </p:grpSpPr>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330933"/>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endParaRPr lang="en-US" sz="3200" dirty="0">
                <a:solidFill>
                  <a:schemeClr val="bg1"/>
                </a:solidFill>
              </a:endParaRPr>
            </a:p>
            <a:p>
              <a:endParaRPr lang="en-US" sz="3200" dirty="0">
                <a:solidFill>
                  <a:schemeClr val="bg1"/>
                </a:solidFill>
              </a:endParaRPr>
            </a:p>
            <a:p>
              <a:r>
                <a:rPr lang="ne-NP" sz="3200" dirty="0">
                  <a:solidFill>
                    <a:schemeClr val="bg1"/>
                  </a:solidFill>
                </a:rPr>
                <a:t>नेपाल सरकार</a:t>
              </a:r>
            </a:p>
            <a:p>
              <a:r>
                <a:rPr lang="ne-NP" sz="3200" dirty="0">
                  <a:solidFill>
                    <a:schemeClr val="bg1"/>
                  </a:solidFill>
                </a:rPr>
                <a:t>स्वास्थ्य तथा जनसंख्या मंत्रालय</a:t>
              </a:r>
            </a:p>
            <a:p>
              <a:r>
                <a:rPr lang="ne-NP" sz="3200" dirty="0">
                  <a:solidFill>
                    <a:schemeClr val="bg1"/>
                  </a:solidFill>
                </a:rPr>
                <a:t>स्वास्थ्य सेवा विभाग</a:t>
              </a:r>
            </a:p>
            <a:p>
              <a:r>
                <a:rPr lang="ne-NP" sz="3200" dirty="0">
                  <a:solidFill>
                    <a:schemeClr val="bg1"/>
                  </a:solidFill>
                </a:rPr>
                <a:t>परिवार कल्याण महाशाखा</a:t>
              </a:r>
              <a:endParaRPr lang="en-US" sz="3200" dirty="0">
                <a:solidFill>
                  <a:schemeClr val="bg1"/>
                </a:solidFill>
              </a:endParaRPr>
            </a:p>
          </p:txBody>
        </p:sp>
        <p:grpSp>
          <p:nvGrpSpPr>
            <p:cNvPr id="2" name="Group 1">
              <a:extLst>
                <a:ext uri="{FF2B5EF4-FFF2-40B4-BE49-F238E27FC236}">
                  <a16:creationId xmlns:a16="http://schemas.microsoft.com/office/drawing/2014/main" id="{95FCE5C0-55BF-43BD-A832-51D832AFB54B}"/>
                </a:ext>
              </a:extLst>
            </p:cNvPr>
            <p:cNvGrpSpPr/>
            <p:nvPr/>
          </p:nvGrpSpPr>
          <p:grpSpPr>
            <a:xfrm>
              <a:off x="7513983" y="330933"/>
              <a:ext cx="4739194" cy="4817536"/>
              <a:chOff x="7513983" y="171907"/>
              <a:chExt cx="4739194" cy="4817536"/>
            </a:xfrm>
          </p:grpSpPr>
          <p:pic>
            <p:nvPicPr>
              <p:cNvPr id="10" name="Picture 9">
                <a:extLst>
                  <a:ext uri="{FF2B5EF4-FFF2-40B4-BE49-F238E27FC236}">
                    <a16:creationId xmlns:a16="http://schemas.microsoft.com/office/drawing/2014/main" id="{58429B35-2D3C-48AE-83B0-BB58D33B0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3983" y="171907"/>
                <a:ext cx="4739194"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37D12A9C-249C-4703-8336-A1783118A30E}"/>
                  </a:ext>
                </a:extLst>
              </p:cNvPr>
              <p:cNvSpPr/>
              <p:nvPr/>
            </p:nvSpPr>
            <p:spPr>
              <a:xfrm>
                <a:off x="9183756"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grpSp>
      <p:pic>
        <p:nvPicPr>
          <p:cNvPr id="12" name="Picture 11">
            <a:extLst>
              <a:ext uri="{FF2B5EF4-FFF2-40B4-BE49-F238E27FC236}">
                <a16:creationId xmlns:a16="http://schemas.microsoft.com/office/drawing/2014/main" id="{8329D9CE-0926-46CE-98A5-743412D13F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864" y="1742476"/>
            <a:ext cx="1713074" cy="1388350"/>
          </a:xfrm>
          <a:prstGeom prst="rect">
            <a:avLst/>
          </a:prstGeom>
          <a:noFill/>
          <a:ln>
            <a:noFill/>
          </a:ln>
        </p:spPr>
      </p:pic>
    </p:spTree>
    <p:extLst>
      <p:ext uri="{BB962C8B-B14F-4D97-AF65-F5344CB8AC3E}">
        <p14:creationId xmlns:p14="http://schemas.microsoft.com/office/powerpoint/2010/main" val="316544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DF6C-9CD9-4769-AA52-C0A39C716009}"/>
              </a:ext>
            </a:extLst>
          </p:cNvPr>
          <p:cNvSpPr>
            <a:spLocks noGrp="1"/>
          </p:cNvSpPr>
          <p:nvPr>
            <p:ph type="title"/>
          </p:nvPr>
        </p:nvSpPr>
        <p:spPr/>
        <p:txBody>
          <a:bodyPr/>
          <a:lstStyle/>
          <a:p>
            <a:pPr algn="ctr"/>
            <a:r>
              <a:rPr lang="en-US" u="sng" dirty="0">
                <a:solidFill>
                  <a:srgbClr val="080808"/>
                </a:solidFill>
              </a:rPr>
              <a:t>Questions</a:t>
            </a:r>
            <a:endParaRPr lang="en-US" dirty="0"/>
          </a:p>
        </p:txBody>
      </p:sp>
      <p:pic>
        <p:nvPicPr>
          <p:cNvPr id="4" name="Picture 3">
            <a:extLst>
              <a:ext uri="{FF2B5EF4-FFF2-40B4-BE49-F238E27FC236}">
                <a16:creationId xmlns:a16="http://schemas.microsoft.com/office/drawing/2014/main" id="{1D8B46D8-5814-43B0-8AF9-F04E6300B1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Content Placeholder 2">
            <a:extLst>
              <a:ext uri="{FF2B5EF4-FFF2-40B4-BE49-F238E27FC236}">
                <a16:creationId xmlns:a16="http://schemas.microsoft.com/office/drawing/2014/main" id="{629168CE-F1AE-482F-8C9C-C5968B3782F5}"/>
              </a:ext>
            </a:extLst>
          </p:cNvPr>
          <p:cNvSpPr>
            <a:spLocks noGrp="1"/>
          </p:cNvSpPr>
          <p:nvPr>
            <p:ph idx="1"/>
          </p:nvPr>
        </p:nvSpPr>
        <p:spPr>
          <a:xfrm>
            <a:off x="838200" y="1825625"/>
            <a:ext cx="10515600" cy="4351338"/>
          </a:xfrm>
        </p:spPr>
        <p:txBody>
          <a:bodyPr>
            <a:normAutofit/>
          </a:bodyPr>
          <a:lstStyle/>
          <a:p>
            <a:r>
              <a:rPr lang="en-US" sz="3400" dirty="0">
                <a:solidFill>
                  <a:srgbClr val="080808"/>
                </a:solidFill>
              </a:rPr>
              <a:t>What was the cause of the first mother’s death?</a:t>
            </a:r>
          </a:p>
          <a:p>
            <a:r>
              <a:rPr lang="en-US" sz="3400" dirty="0">
                <a:solidFill>
                  <a:srgbClr val="080808"/>
                </a:solidFill>
              </a:rPr>
              <a:t>Was her death preventable? How?</a:t>
            </a:r>
          </a:p>
          <a:p>
            <a:r>
              <a:rPr lang="en-US" sz="3400" dirty="0">
                <a:solidFill>
                  <a:srgbClr val="080808"/>
                </a:solidFill>
              </a:rPr>
              <a:t>What could have been done to prevent the second mother’s death?</a:t>
            </a:r>
          </a:p>
          <a:p>
            <a:endParaRPr lang="en-US" sz="3400" dirty="0">
              <a:solidFill>
                <a:srgbClr val="080808"/>
              </a:solidFill>
            </a:endParaRPr>
          </a:p>
        </p:txBody>
      </p:sp>
    </p:spTree>
    <p:extLst>
      <p:ext uri="{BB962C8B-B14F-4D97-AF65-F5344CB8AC3E}">
        <p14:creationId xmlns:p14="http://schemas.microsoft.com/office/powerpoint/2010/main" val="62939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5F48C-08B7-416C-A61B-CAF194FE6D3A}"/>
              </a:ext>
            </a:extLst>
          </p:cNvPr>
          <p:cNvSpPr>
            <a:spLocks noGrp="1"/>
          </p:cNvSpPr>
          <p:nvPr>
            <p:ph idx="1"/>
          </p:nvPr>
        </p:nvSpPr>
        <p:spPr/>
        <p:txBody>
          <a:bodyPr/>
          <a:lstStyle/>
          <a:p>
            <a:r>
              <a:rPr lang="en-US" sz="3200" dirty="0">
                <a:solidFill>
                  <a:srgbClr val="080808"/>
                </a:solidFill>
              </a:rPr>
              <a:t>Development of any country is reflected by the status of health of mothers and children</a:t>
            </a:r>
          </a:p>
          <a:p>
            <a:pPr marL="0" indent="0">
              <a:buNone/>
            </a:pPr>
            <a:endParaRPr lang="en-US" dirty="0"/>
          </a:p>
        </p:txBody>
      </p:sp>
      <p:pic>
        <p:nvPicPr>
          <p:cNvPr id="4" name="Picture 3">
            <a:extLst>
              <a:ext uri="{FF2B5EF4-FFF2-40B4-BE49-F238E27FC236}">
                <a16:creationId xmlns:a16="http://schemas.microsoft.com/office/drawing/2014/main" id="{F1723D8C-E539-4272-B89C-85165DFB75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1">
            <a:extLst>
              <a:ext uri="{FF2B5EF4-FFF2-40B4-BE49-F238E27FC236}">
                <a16:creationId xmlns:a16="http://schemas.microsoft.com/office/drawing/2014/main" id="{A2AEC700-B25C-4CF9-9809-F33D16C4548D}"/>
              </a:ext>
            </a:extLst>
          </p:cNvPr>
          <p:cNvSpPr>
            <a:spLocks noGrp="1"/>
          </p:cNvSpPr>
          <p:nvPr>
            <p:ph type="title"/>
          </p:nvPr>
        </p:nvSpPr>
        <p:spPr>
          <a:xfrm>
            <a:off x="838200" y="365125"/>
            <a:ext cx="10515600" cy="1325563"/>
          </a:xfrm>
        </p:spPr>
        <p:txBody>
          <a:bodyPr>
            <a:noAutofit/>
          </a:bodyPr>
          <a:lstStyle/>
          <a:p>
            <a:pPr algn="ctr"/>
            <a:r>
              <a:rPr lang="en-US" sz="6000" u="sng" dirty="0">
                <a:solidFill>
                  <a:srgbClr val="080808"/>
                </a:solidFill>
              </a:rPr>
              <a:t>Background</a:t>
            </a:r>
          </a:p>
        </p:txBody>
      </p:sp>
    </p:spTree>
    <p:extLst>
      <p:ext uri="{BB962C8B-B14F-4D97-AF65-F5344CB8AC3E}">
        <p14:creationId xmlns:p14="http://schemas.microsoft.com/office/powerpoint/2010/main" val="204600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EF63DC-B6ED-408F-8ADA-2F6F8FB100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2" y="80268"/>
            <a:ext cx="1045294" cy="772119"/>
          </a:xfrm>
          <a:prstGeom prst="rect">
            <a:avLst/>
          </a:prstGeom>
          <a:noFill/>
          <a:ln>
            <a:noFill/>
          </a:ln>
        </p:spPr>
      </p:pic>
      <p:sp>
        <p:nvSpPr>
          <p:cNvPr id="5" name="Title 1">
            <a:extLst>
              <a:ext uri="{FF2B5EF4-FFF2-40B4-BE49-F238E27FC236}">
                <a16:creationId xmlns:a16="http://schemas.microsoft.com/office/drawing/2014/main" id="{B635084D-32D7-4743-BD29-994C7DB5F1C4}"/>
              </a:ext>
            </a:extLst>
          </p:cNvPr>
          <p:cNvSpPr>
            <a:spLocks noGrp="1"/>
          </p:cNvSpPr>
          <p:nvPr>
            <p:ph type="title"/>
          </p:nvPr>
        </p:nvSpPr>
        <p:spPr>
          <a:xfrm>
            <a:off x="1134093" y="18256"/>
            <a:ext cx="10633837" cy="896144"/>
          </a:xfrm>
        </p:spPr>
        <p:txBody>
          <a:bodyPr/>
          <a:lstStyle/>
          <a:p>
            <a:r>
              <a:rPr lang="en-US" dirty="0"/>
              <a:t>Maternal Mortality: What &amp; How Much Is It?</a:t>
            </a:r>
          </a:p>
        </p:txBody>
      </p:sp>
      <p:pic>
        <p:nvPicPr>
          <p:cNvPr id="7" name="Picture 10" descr="Image result for women being delivered in hospital setting images">
            <a:extLst>
              <a:ext uri="{FF2B5EF4-FFF2-40B4-BE49-F238E27FC236}">
                <a16:creationId xmlns:a16="http://schemas.microsoft.com/office/drawing/2014/main" id="{1104DA72-9100-4D15-8F4E-47B096FBB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176" y="952020"/>
            <a:ext cx="3340176" cy="2875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pregnant woman Nepali">
            <a:extLst>
              <a:ext uri="{FF2B5EF4-FFF2-40B4-BE49-F238E27FC236}">
                <a16:creationId xmlns:a16="http://schemas.microsoft.com/office/drawing/2014/main" id="{769E107B-26FC-441A-906C-E51D89AA9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894" y="952020"/>
            <a:ext cx="3035649" cy="2875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bortion - surgical Information | Mount Sinai - New York">
            <a:extLst>
              <a:ext uri="{FF2B5EF4-FFF2-40B4-BE49-F238E27FC236}">
                <a16:creationId xmlns:a16="http://schemas.microsoft.com/office/drawing/2014/main" id="{7E5B9200-E65D-4F20-A539-8EDD75775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699" y="974157"/>
            <a:ext cx="2774044" cy="28600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230019E-3004-49D5-B5FC-96AFDC096CBD}"/>
              </a:ext>
            </a:extLst>
          </p:cNvPr>
          <p:cNvSpPr/>
          <p:nvPr/>
        </p:nvSpPr>
        <p:spPr>
          <a:xfrm>
            <a:off x="201525" y="3859057"/>
            <a:ext cx="2665011"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During Pregnancy</a:t>
            </a:r>
          </a:p>
        </p:txBody>
      </p:sp>
      <p:sp>
        <p:nvSpPr>
          <p:cNvPr id="12" name="Rectangle 11">
            <a:extLst>
              <a:ext uri="{FF2B5EF4-FFF2-40B4-BE49-F238E27FC236}">
                <a16:creationId xmlns:a16="http://schemas.microsoft.com/office/drawing/2014/main" id="{27F4D284-1E68-442E-B413-018C699BC593}"/>
              </a:ext>
            </a:extLst>
          </p:cNvPr>
          <p:cNvSpPr/>
          <p:nvPr/>
        </p:nvSpPr>
        <p:spPr>
          <a:xfrm>
            <a:off x="2870662" y="3867491"/>
            <a:ext cx="3316618"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During Delivery</a:t>
            </a:r>
          </a:p>
        </p:txBody>
      </p:sp>
      <p:sp>
        <p:nvSpPr>
          <p:cNvPr id="13" name="Rectangle 12">
            <a:extLst>
              <a:ext uri="{FF2B5EF4-FFF2-40B4-BE49-F238E27FC236}">
                <a16:creationId xmlns:a16="http://schemas.microsoft.com/office/drawing/2014/main" id="{6C9E4A9C-53E2-40CF-997E-044191414ECE}"/>
              </a:ext>
            </a:extLst>
          </p:cNvPr>
          <p:cNvSpPr/>
          <p:nvPr/>
        </p:nvSpPr>
        <p:spPr>
          <a:xfrm>
            <a:off x="6187280" y="3856404"/>
            <a:ext cx="302356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During Postpartum Period</a:t>
            </a:r>
          </a:p>
        </p:txBody>
      </p:sp>
      <p:sp>
        <p:nvSpPr>
          <p:cNvPr id="14" name="Rectangle 13">
            <a:extLst>
              <a:ext uri="{FF2B5EF4-FFF2-40B4-BE49-F238E27FC236}">
                <a16:creationId xmlns:a16="http://schemas.microsoft.com/office/drawing/2014/main" id="{F448773C-3860-478C-AB69-0F7AD67DB384}"/>
              </a:ext>
            </a:extLst>
          </p:cNvPr>
          <p:cNvSpPr/>
          <p:nvPr/>
        </p:nvSpPr>
        <p:spPr>
          <a:xfrm>
            <a:off x="9187543" y="3861812"/>
            <a:ext cx="281701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During / After Abortion</a:t>
            </a:r>
          </a:p>
        </p:txBody>
      </p:sp>
      <p:pic>
        <p:nvPicPr>
          <p:cNvPr id="18" name="Picture 17">
            <a:extLst>
              <a:ext uri="{FF2B5EF4-FFF2-40B4-BE49-F238E27FC236}">
                <a16:creationId xmlns:a16="http://schemas.microsoft.com/office/drawing/2014/main" id="{8827A97B-F608-4F6B-A1FF-2EA12C6DC7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397" y="943460"/>
            <a:ext cx="2627269" cy="2890738"/>
          </a:xfrm>
          <a:prstGeom prst="rect">
            <a:avLst/>
          </a:prstGeom>
        </p:spPr>
      </p:pic>
      <p:sp>
        <p:nvSpPr>
          <p:cNvPr id="19" name="Rectangle 18">
            <a:extLst>
              <a:ext uri="{FF2B5EF4-FFF2-40B4-BE49-F238E27FC236}">
                <a16:creationId xmlns:a16="http://schemas.microsoft.com/office/drawing/2014/main" id="{2705BB5F-57EC-4ABD-B7EB-E4A60CE91B19}"/>
              </a:ext>
            </a:extLst>
          </p:cNvPr>
          <p:cNvSpPr/>
          <p:nvPr/>
        </p:nvSpPr>
        <p:spPr>
          <a:xfrm>
            <a:off x="186657" y="5097033"/>
            <a:ext cx="11744085" cy="329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Preeti" pitchFamily="2" charset="0"/>
              </a:rPr>
              <a:t> </a:t>
            </a:r>
            <a:r>
              <a:rPr lang="en-US" sz="2400" b="1" dirty="0">
                <a:solidFill>
                  <a:srgbClr val="FF0000"/>
                </a:solidFill>
              </a:rPr>
              <a:t>Globally, about 3 lakh women die every year due to maternal cause</a:t>
            </a:r>
            <a:r>
              <a:rPr lang="ne-NP" sz="2400" b="1" dirty="0">
                <a:solidFill>
                  <a:srgbClr val="FF0000"/>
                </a:solidFill>
                <a:latin typeface="Preeti" pitchFamily="2" charset="0"/>
              </a:rPr>
              <a:t> </a:t>
            </a:r>
            <a:endParaRPr lang="en-US" sz="2400" b="1" dirty="0">
              <a:solidFill>
                <a:srgbClr val="FF0000"/>
              </a:solidFill>
            </a:endParaRPr>
          </a:p>
        </p:txBody>
      </p:sp>
      <p:sp>
        <p:nvSpPr>
          <p:cNvPr id="20" name="Rectangle 19">
            <a:extLst>
              <a:ext uri="{FF2B5EF4-FFF2-40B4-BE49-F238E27FC236}">
                <a16:creationId xmlns:a16="http://schemas.microsoft.com/office/drawing/2014/main" id="{D3C142F6-72C8-444B-865E-38C1744A6C41}"/>
              </a:ext>
            </a:extLst>
          </p:cNvPr>
          <p:cNvSpPr/>
          <p:nvPr/>
        </p:nvSpPr>
        <p:spPr>
          <a:xfrm>
            <a:off x="252370" y="5511048"/>
            <a:ext cx="11558739" cy="464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70C0"/>
                </a:solidFill>
              </a:rPr>
              <a:t> 99% of such maternal deaths occur in less developed countries</a:t>
            </a:r>
            <a:r>
              <a:rPr lang="ne-NP" sz="2400" b="1" dirty="0">
                <a:solidFill>
                  <a:srgbClr val="0070C0"/>
                </a:solidFill>
                <a:latin typeface="Preeti" pitchFamily="2" charset="0"/>
              </a:rPr>
              <a:t> </a:t>
            </a:r>
            <a:endParaRPr lang="en-US" sz="2400" b="1" dirty="0">
              <a:solidFill>
                <a:srgbClr val="0070C0"/>
              </a:solidFill>
            </a:endParaRPr>
          </a:p>
        </p:txBody>
      </p:sp>
      <p:sp>
        <p:nvSpPr>
          <p:cNvPr id="21" name="Rectangle 20">
            <a:extLst>
              <a:ext uri="{FF2B5EF4-FFF2-40B4-BE49-F238E27FC236}">
                <a16:creationId xmlns:a16="http://schemas.microsoft.com/office/drawing/2014/main" id="{7CC3167B-1DDE-4345-8EAB-5B5D149CE3F0}"/>
              </a:ext>
            </a:extLst>
          </p:cNvPr>
          <p:cNvSpPr/>
          <p:nvPr/>
        </p:nvSpPr>
        <p:spPr>
          <a:xfrm>
            <a:off x="440267" y="6035061"/>
            <a:ext cx="10871200" cy="464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Maternal Morality Study 2021: In Nepal, 622 maternal deaths </a:t>
            </a:r>
          </a:p>
          <a:p>
            <a:r>
              <a:rPr lang="en-US" sz="2400" b="1" dirty="0">
                <a:solidFill>
                  <a:schemeClr val="tx1"/>
                </a:solidFill>
              </a:rPr>
              <a:t>(653 Pregnancy Related Deaths)</a:t>
            </a:r>
          </a:p>
        </p:txBody>
      </p:sp>
    </p:spTree>
    <p:extLst>
      <p:ext uri="{BB962C8B-B14F-4D97-AF65-F5344CB8AC3E}">
        <p14:creationId xmlns:p14="http://schemas.microsoft.com/office/powerpoint/2010/main" val="13659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B8DD3C-84AF-4A86-B306-B495146CDE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1">
            <a:extLst>
              <a:ext uri="{FF2B5EF4-FFF2-40B4-BE49-F238E27FC236}">
                <a16:creationId xmlns:a16="http://schemas.microsoft.com/office/drawing/2014/main" id="{00AF268A-649C-4231-A166-79EEAC8ED29C}"/>
              </a:ext>
            </a:extLst>
          </p:cNvPr>
          <p:cNvSpPr>
            <a:spLocks noGrp="1"/>
          </p:cNvSpPr>
          <p:nvPr>
            <p:ph type="title"/>
          </p:nvPr>
        </p:nvSpPr>
        <p:spPr>
          <a:xfrm>
            <a:off x="838200" y="365125"/>
            <a:ext cx="10515600" cy="529397"/>
          </a:xfrm>
        </p:spPr>
        <p:txBody>
          <a:bodyPr>
            <a:noAutofit/>
          </a:bodyPr>
          <a:lstStyle/>
          <a:p>
            <a:pPr algn="ctr"/>
            <a:r>
              <a:rPr lang="en-US" i="1" dirty="0">
                <a:solidFill>
                  <a:srgbClr val="FF0000"/>
                </a:solidFill>
              </a:rPr>
              <a:t>MMR: Where are we</a:t>
            </a:r>
          </a:p>
        </p:txBody>
      </p:sp>
      <p:sp>
        <p:nvSpPr>
          <p:cNvPr id="28" name="Rounded Rectangle 39">
            <a:extLst>
              <a:ext uri="{FF2B5EF4-FFF2-40B4-BE49-F238E27FC236}">
                <a16:creationId xmlns:a16="http://schemas.microsoft.com/office/drawing/2014/main" id="{65C8AA21-EAA6-42F9-870E-C50B3DE65D03}"/>
              </a:ext>
            </a:extLst>
          </p:cNvPr>
          <p:cNvSpPr/>
          <p:nvPr/>
        </p:nvSpPr>
        <p:spPr>
          <a:xfrm>
            <a:off x="8343900" y="5886447"/>
            <a:ext cx="3524250" cy="5619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rPr>
              <a:t>Source: Trends in Maternal Mortality, 1990 -2020, WHO, UNICEF,UNFPA, WB</a:t>
            </a:r>
          </a:p>
        </p:txBody>
      </p:sp>
      <p:graphicFrame>
        <p:nvGraphicFramePr>
          <p:cNvPr id="38" name="Table 3">
            <a:extLst>
              <a:ext uri="{FF2B5EF4-FFF2-40B4-BE49-F238E27FC236}">
                <a16:creationId xmlns:a16="http://schemas.microsoft.com/office/drawing/2014/main" id="{DCB14DEA-E0BE-449D-9A27-94CF20A2B010}"/>
              </a:ext>
            </a:extLst>
          </p:cNvPr>
          <p:cNvGraphicFramePr>
            <a:graphicFrameLocks noGrp="1"/>
          </p:cNvGraphicFramePr>
          <p:nvPr>
            <p:extLst>
              <p:ext uri="{D42A27DB-BD31-4B8C-83A1-F6EECF244321}">
                <p14:modId xmlns:p14="http://schemas.microsoft.com/office/powerpoint/2010/main" val="1052989655"/>
              </p:ext>
            </p:extLst>
          </p:nvPr>
        </p:nvGraphicFramePr>
        <p:xfrm>
          <a:off x="8730521" y="2240466"/>
          <a:ext cx="3106270" cy="2743200"/>
        </p:xfrm>
        <a:graphic>
          <a:graphicData uri="http://schemas.openxmlformats.org/drawingml/2006/table">
            <a:tbl>
              <a:tblPr firstRow="1" bandRow="1">
                <a:tableStyleId>{5940675A-B579-460E-94D1-54222C63F5DA}</a:tableStyleId>
              </a:tblPr>
              <a:tblGrid>
                <a:gridCol w="2179970">
                  <a:extLst>
                    <a:ext uri="{9D8B030D-6E8A-4147-A177-3AD203B41FA5}">
                      <a16:colId xmlns:a16="http://schemas.microsoft.com/office/drawing/2014/main" val="332011730"/>
                    </a:ext>
                  </a:extLst>
                </a:gridCol>
                <a:gridCol w="926300">
                  <a:extLst>
                    <a:ext uri="{9D8B030D-6E8A-4147-A177-3AD203B41FA5}">
                      <a16:colId xmlns:a16="http://schemas.microsoft.com/office/drawing/2014/main" val="199507294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Kokila" panose="020B0604020202020204" pitchFamily="34" charset="0"/>
                          <a:cs typeface="Kokila" panose="020B0604020202020204" pitchFamily="34" charset="0"/>
                        </a:rPr>
                        <a:t>South Sudan</a:t>
                      </a:r>
                    </a:p>
                  </a:txBody>
                  <a:tcPr/>
                </a:tc>
                <a:tc>
                  <a:txBody>
                    <a:bodyPr/>
                    <a:lstStyle/>
                    <a:p>
                      <a:pPr algn="ctr"/>
                      <a:r>
                        <a:rPr lang="en-US" sz="2400" dirty="0">
                          <a:latin typeface="Kokila" panose="020B0604020202020204" pitchFamily="34" charset="0"/>
                          <a:cs typeface="Kokila" panose="020B0604020202020204" pitchFamily="34" charset="0"/>
                        </a:rPr>
                        <a:t>1150</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9534325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Kokila" panose="020B0604020202020204" pitchFamily="34" charset="0"/>
                          <a:cs typeface="Kokila" panose="020B0604020202020204" pitchFamily="34" charset="0"/>
                        </a:rPr>
                        <a:t>Sierra Leone</a:t>
                      </a:r>
                    </a:p>
                  </a:txBody>
                  <a:tcPr/>
                </a:tc>
                <a:tc>
                  <a:txBody>
                    <a:bodyPr/>
                    <a:lstStyle/>
                    <a:p>
                      <a:pPr algn="ctr"/>
                      <a:r>
                        <a:rPr lang="en-US" sz="2400" dirty="0">
                          <a:latin typeface="Kokila" panose="020B0604020202020204" pitchFamily="34" charset="0"/>
                          <a:cs typeface="Kokila" panose="020B0604020202020204" pitchFamily="34" charset="0"/>
                        </a:rPr>
                        <a:t>1120</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191573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Kokila" panose="020B0604020202020204" pitchFamily="34" charset="0"/>
                          <a:cs typeface="Kokila" panose="020B0604020202020204" pitchFamily="34" charset="0"/>
                        </a:rPr>
                        <a:t>Nigeria</a:t>
                      </a:r>
                    </a:p>
                  </a:txBody>
                  <a:tcPr/>
                </a:tc>
                <a:tc>
                  <a:txBody>
                    <a:bodyPr/>
                    <a:lstStyle/>
                    <a:p>
                      <a:pPr algn="ctr"/>
                      <a:r>
                        <a:rPr lang="en-US" sz="2400" dirty="0">
                          <a:latin typeface="Kokila" panose="020B0604020202020204" pitchFamily="34" charset="0"/>
                          <a:cs typeface="Kokila" panose="020B0604020202020204" pitchFamily="34" charset="0"/>
                        </a:rPr>
                        <a:t>917</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4143405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Kokila" panose="020B0604020202020204" pitchFamily="34" charset="0"/>
                          <a:cs typeface="Kokila" panose="020B0604020202020204" pitchFamily="34" charset="0"/>
                        </a:rPr>
                        <a:t>Bangladesh</a:t>
                      </a:r>
                    </a:p>
                  </a:txBody>
                  <a:tcPr/>
                </a:tc>
                <a:tc>
                  <a:txBody>
                    <a:bodyPr/>
                    <a:lstStyle/>
                    <a:p>
                      <a:pPr algn="ctr"/>
                      <a:r>
                        <a:rPr lang="en-US" sz="2400" dirty="0">
                          <a:latin typeface="Kokila" panose="020B0604020202020204" pitchFamily="34" charset="0"/>
                          <a:cs typeface="Kokila" panose="020B0604020202020204" pitchFamily="34" charset="0"/>
                        </a:rPr>
                        <a:t>173</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654034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Kokila" panose="020B0604020202020204" pitchFamily="34" charset="0"/>
                          <a:ea typeface="+mn-ea"/>
                          <a:cs typeface="Kokila" panose="020B0604020202020204" pitchFamily="34" charset="0"/>
                        </a:rPr>
                        <a:t>India</a:t>
                      </a:r>
                      <a:endParaRPr lang="ne-NP" sz="2400" kern="1200" dirty="0">
                        <a:solidFill>
                          <a:schemeClr val="tx1"/>
                        </a:solidFill>
                        <a:latin typeface="Kokila" panose="020B0604020202020204" pitchFamily="34" charset="0"/>
                        <a:ea typeface="+mn-ea"/>
                        <a:cs typeface="Kokila" panose="020B0604020202020204" pitchFamily="34" charset="0"/>
                      </a:endParaRPr>
                    </a:p>
                  </a:txBody>
                  <a:tcPr/>
                </a:tc>
                <a:tc>
                  <a:txBody>
                    <a:bodyPr/>
                    <a:lstStyle/>
                    <a:p>
                      <a:pPr algn="ctr"/>
                      <a:r>
                        <a:rPr lang="en-US" sz="2400" kern="1200" dirty="0">
                          <a:solidFill>
                            <a:schemeClr val="tx1"/>
                          </a:solidFill>
                          <a:latin typeface="Kokila" panose="020B0604020202020204" pitchFamily="34" charset="0"/>
                          <a:ea typeface="+mn-ea"/>
                          <a:cs typeface="Kokila" panose="020B0604020202020204" pitchFamily="34" charset="0"/>
                        </a:rPr>
                        <a:t>145</a:t>
                      </a:r>
                      <a:endParaRPr lang="ne-NP" sz="2400" kern="1200" dirty="0">
                        <a:solidFill>
                          <a:schemeClr val="tx1"/>
                        </a:solidFill>
                        <a:latin typeface="Kokila" panose="020B0604020202020204" pitchFamily="34" charset="0"/>
                        <a:ea typeface="+mn-ea"/>
                        <a:cs typeface="Kokila" panose="020B0604020202020204" pitchFamily="34" charset="0"/>
                      </a:endParaRPr>
                    </a:p>
                  </a:txBody>
                  <a:tcPr/>
                </a:tc>
                <a:extLst>
                  <a:ext uri="{0D108BD9-81ED-4DB2-BD59-A6C34878D82A}">
                    <a16:rowId xmlns:a16="http://schemas.microsoft.com/office/drawing/2014/main" val="2906701827"/>
                  </a:ext>
                </a:extLst>
              </a:tr>
              <a:tr h="370840">
                <a:tc>
                  <a:txBody>
                    <a:bodyPr/>
                    <a:lstStyle/>
                    <a:p>
                      <a:r>
                        <a:rPr lang="en-US" sz="2400" dirty="0">
                          <a:latin typeface="Kokila" panose="020B0604020202020204" pitchFamily="34" charset="0"/>
                          <a:cs typeface="Kokila" panose="020B0604020202020204" pitchFamily="34" charset="0"/>
                        </a:rPr>
                        <a:t>Nepal</a:t>
                      </a:r>
                      <a:endParaRPr lang="ne-NP" sz="2400" dirty="0">
                        <a:latin typeface="Kokila" panose="020B0604020202020204" pitchFamily="34" charset="0"/>
                        <a:cs typeface="Kokila" panose="020B0604020202020204" pitchFamily="34" charset="0"/>
                      </a:endParaRPr>
                    </a:p>
                  </a:txBody>
                  <a:tcPr>
                    <a:solidFill>
                      <a:schemeClr val="accent2">
                        <a:lumMod val="40000"/>
                        <a:lumOff val="60000"/>
                      </a:schemeClr>
                    </a:solidFill>
                  </a:tcPr>
                </a:tc>
                <a:tc>
                  <a:txBody>
                    <a:bodyPr/>
                    <a:lstStyle/>
                    <a:p>
                      <a:pPr algn="ctr"/>
                      <a:r>
                        <a:rPr lang="en-US" sz="2400" dirty="0">
                          <a:latin typeface="Kokila" panose="020B0604020202020204" pitchFamily="34" charset="0"/>
                          <a:cs typeface="Kokila" panose="020B0604020202020204" pitchFamily="34" charset="0"/>
                        </a:rPr>
                        <a:t>174</a:t>
                      </a:r>
                      <a:endParaRPr lang="ne-NP" sz="2400" dirty="0">
                        <a:latin typeface="Kokila" panose="020B0604020202020204" pitchFamily="34" charset="0"/>
                        <a:cs typeface="Kokila"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2645964338"/>
                  </a:ext>
                </a:extLst>
              </a:tr>
            </a:tbl>
          </a:graphicData>
        </a:graphic>
      </p:graphicFrame>
      <p:graphicFrame>
        <p:nvGraphicFramePr>
          <p:cNvPr id="39" name="Table 3">
            <a:extLst>
              <a:ext uri="{FF2B5EF4-FFF2-40B4-BE49-F238E27FC236}">
                <a16:creationId xmlns:a16="http://schemas.microsoft.com/office/drawing/2014/main" id="{2647F581-6F88-469E-89A0-0644DFEC0D82}"/>
              </a:ext>
            </a:extLst>
          </p:cNvPr>
          <p:cNvGraphicFramePr>
            <a:graphicFrameLocks noGrp="1"/>
          </p:cNvGraphicFramePr>
          <p:nvPr>
            <p:extLst>
              <p:ext uri="{D42A27DB-BD31-4B8C-83A1-F6EECF244321}">
                <p14:modId xmlns:p14="http://schemas.microsoft.com/office/powerpoint/2010/main" val="2631303641"/>
              </p:ext>
            </p:extLst>
          </p:nvPr>
        </p:nvGraphicFramePr>
        <p:xfrm>
          <a:off x="286848" y="2240467"/>
          <a:ext cx="3096649" cy="3406395"/>
        </p:xfrm>
        <a:graphic>
          <a:graphicData uri="http://schemas.openxmlformats.org/drawingml/2006/table">
            <a:tbl>
              <a:tblPr firstRow="1" bandRow="1">
                <a:tableStyleId>{5940675A-B579-460E-94D1-54222C63F5DA}</a:tableStyleId>
              </a:tblPr>
              <a:tblGrid>
                <a:gridCol w="2612696">
                  <a:extLst>
                    <a:ext uri="{9D8B030D-6E8A-4147-A177-3AD203B41FA5}">
                      <a16:colId xmlns:a16="http://schemas.microsoft.com/office/drawing/2014/main" val="332011730"/>
                    </a:ext>
                  </a:extLst>
                </a:gridCol>
                <a:gridCol w="483953">
                  <a:extLst>
                    <a:ext uri="{9D8B030D-6E8A-4147-A177-3AD203B41FA5}">
                      <a16:colId xmlns:a16="http://schemas.microsoft.com/office/drawing/2014/main" val="1995072944"/>
                    </a:ext>
                  </a:extLst>
                </a:gridCol>
              </a:tblGrid>
              <a:tr h="822960">
                <a:tc>
                  <a:txBody>
                    <a:bodyPr/>
                    <a:lstStyle/>
                    <a:p>
                      <a:r>
                        <a:rPr lang="en-US" sz="2400" dirty="0">
                          <a:latin typeface="Kokila" panose="020B0604020202020204" pitchFamily="34" charset="0"/>
                          <a:cs typeface="Kokila" panose="020B0604020202020204" pitchFamily="34" charset="0"/>
                        </a:rPr>
                        <a:t>Italy, Belarus, Norway, Poland</a:t>
                      </a:r>
                      <a:endParaRPr lang="ne-NP" sz="2400" dirty="0">
                        <a:latin typeface="Kokila" panose="020B0604020202020204" pitchFamily="34" charset="0"/>
                        <a:cs typeface="Kokila" panose="020B0604020202020204" pitchFamily="34" charset="0"/>
                      </a:endParaRPr>
                    </a:p>
                  </a:txBody>
                  <a:tcPr/>
                </a:tc>
                <a:tc>
                  <a:txBody>
                    <a:bodyPr/>
                    <a:lstStyle/>
                    <a:p>
                      <a:pPr algn="ctr"/>
                      <a:r>
                        <a:rPr lang="en-US" sz="2400" dirty="0">
                          <a:latin typeface="Kokila" panose="020B0604020202020204" pitchFamily="34" charset="0"/>
                          <a:cs typeface="Kokila" panose="020B0604020202020204" pitchFamily="34" charset="0"/>
                        </a:rPr>
                        <a:t>2</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953432592"/>
                  </a:ext>
                </a:extLst>
              </a:tr>
              <a:tr h="464905">
                <a:tc>
                  <a:txBody>
                    <a:bodyPr/>
                    <a:lstStyle/>
                    <a:p>
                      <a:r>
                        <a:rPr lang="en-US" sz="2400" dirty="0">
                          <a:latin typeface="Kokila" panose="020B0604020202020204" pitchFamily="34" charset="0"/>
                          <a:cs typeface="Kokila" panose="020B0604020202020204" pitchFamily="34" charset="0"/>
                        </a:rPr>
                        <a:t>Greece, Israel</a:t>
                      </a:r>
                      <a:endParaRPr lang="ne-NP" sz="2400" dirty="0">
                        <a:latin typeface="Kokila" panose="020B0604020202020204" pitchFamily="34" charset="0"/>
                        <a:cs typeface="Kokila" panose="020B0604020202020204" pitchFamily="34" charset="0"/>
                      </a:endParaRPr>
                    </a:p>
                  </a:txBody>
                  <a:tcPr/>
                </a:tc>
                <a:tc>
                  <a:txBody>
                    <a:bodyPr/>
                    <a:lstStyle/>
                    <a:p>
                      <a:pPr algn="ctr"/>
                      <a:r>
                        <a:rPr lang="en-US" sz="2400" dirty="0">
                          <a:latin typeface="Kokila" panose="020B0604020202020204" pitchFamily="34" charset="0"/>
                          <a:cs typeface="Kokila" panose="020B0604020202020204" pitchFamily="34" charset="0"/>
                        </a:rPr>
                        <a:t>3</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191573087"/>
                  </a:ext>
                </a:extLst>
              </a:tr>
              <a:tr h="464905">
                <a:tc>
                  <a:txBody>
                    <a:bodyPr/>
                    <a:lstStyle/>
                    <a:p>
                      <a:r>
                        <a:rPr lang="en-US" sz="2400" dirty="0">
                          <a:latin typeface="Kokila" panose="020B0604020202020204" pitchFamily="34" charset="0"/>
                          <a:cs typeface="Kokila" panose="020B0604020202020204" pitchFamily="34" charset="0"/>
                        </a:rPr>
                        <a:t>Spain, Sweden</a:t>
                      </a:r>
                      <a:endParaRPr lang="ne-NP" sz="2400" dirty="0">
                        <a:latin typeface="Kokila" panose="020B0604020202020204" pitchFamily="34" charset="0"/>
                        <a:cs typeface="Kokila" panose="020B0604020202020204" pitchFamily="34" charset="0"/>
                      </a:endParaRPr>
                    </a:p>
                  </a:txBody>
                  <a:tcPr/>
                </a:tc>
                <a:tc>
                  <a:txBody>
                    <a:bodyPr/>
                    <a:lstStyle/>
                    <a:p>
                      <a:pPr algn="ctr"/>
                      <a:r>
                        <a:rPr lang="en-US" sz="2400" dirty="0">
                          <a:latin typeface="Kokila" panose="020B0604020202020204" pitchFamily="34" charset="0"/>
                          <a:cs typeface="Kokila" panose="020B0604020202020204" pitchFamily="34" charset="0"/>
                        </a:rPr>
                        <a:t>4</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906701827"/>
                  </a:ext>
                </a:extLst>
              </a:tr>
              <a:tr h="1188720">
                <a:tc>
                  <a:txBody>
                    <a:bodyPr/>
                    <a:lstStyle/>
                    <a:p>
                      <a:r>
                        <a:rPr lang="en-US" sz="2400" dirty="0">
                          <a:latin typeface="Kokila" panose="020B0604020202020204" pitchFamily="34" charset="0"/>
                          <a:cs typeface="Kokila" panose="020B0604020202020204" pitchFamily="34" charset="0"/>
                        </a:rPr>
                        <a:t>Australia, Belgium, Japan, Netherland, Switzerland</a:t>
                      </a:r>
                      <a:endParaRPr lang="ne-NP" sz="2400" dirty="0">
                        <a:latin typeface="Kokila" panose="020B0604020202020204" pitchFamily="34" charset="0"/>
                        <a:cs typeface="Kokila" panose="020B0604020202020204" pitchFamily="34" charset="0"/>
                      </a:endParaRPr>
                    </a:p>
                  </a:txBody>
                  <a:tcPr/>
                </a:tc>
                <a:tc>
                  <a:txBody>
                    <a:bodyPr/>
                    <a:lstStyle/>
                    <a:p>
                      <a:pPr algn="ctr"/>
                      <a:r>
                        <a:rPr lang="en-US" sz="2400" dirty="0">
                          <a:latin typeface="Kokila" panose="020B0604020202020204" pitchFamily="34" charset="0"/>
                          <a:cs typeface="Kokila" panose="020B0604020202020204" pitchFamily="34" charset="0"/>
                        </a:rPr>
                        <a:t>5</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645964338"/>
                  </a:ext>
                </a:extLst>
              </a:tr>
              <a:tr h="464905">
                <a:tc>
                  <a:txBody>
                    <a:bodyPr/>
                    <a:lstStyle/>
                    <a:p>
                      <a:r>
                        <a:rPr lang="en-US" sz="2400" dirty="0">
                          <a:latin typeface="Kokila" panose="020B0604020202020204" pitchFamily="34" charset="0"/>
                          <a:cs typeface="Kokila" panose="020B0604020202020204" pitchFamily="34" charset="0"/>
                        </a:rPr>
                        <a:t>China</a:t>
                      </a:r>
                      <a:endParaRPr lang="ne-NP" sz="2400" dirty="0">
                        <a:latin typeface="Kokila" panose="020B0604020202020204" pitchFamily="34" charset="0"/>
                        <a:cs typeface="Kokila" panose="020B0604020202020204" pitchFamily="34" charset="0"/>
                      </a:endParaRPr>
                    </a:p>
                  </a:txBody>
                  <a:tcPr/>
                </a:tc>
                <a:tc>
                  <a:txBody>
                    <a:bodyPr/>
                    <a:lstStyle/>
                    <a:p>
                      <a:pPr algn="ctr"/>
                      <a:r>
                        <a:rPr lang="en-US" sz="2400" dirty="0">
                          <a:latin typeface="Kokila" panose="020B0604020202020204" pitchFamily="34" charset="0"/>
                          <a:cs typeface="Kokila" panose="020B0604020202020204" pitchFamily="34" charset="0"/>
                        </a:rPr>
                        <a:t>29</a:t>
                      </a:r>
                      <a:endParaRPr lang="ne-NP"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572683434"/>
                  </a:ext>
                </a:extLst>
              </a:tr>
            </a:tbl>
          </a:graphicData>
        </a:graphic>
      </p:graphicFrame>
      <p:grpSp>
        <p:nvGrpSpPr>
          <p:cNvPr id="43" name="Group 42">
            <a:extLst>
              <a:ext uri="{FF2B5EF4-FFF2-40B4-BE49-F238E27FC236}">
                <a16:creationId xmlns:a16="http://schemas.microsoft.com/office/drawing/2014/main" id="{1009975C-A583-40C7-9F87-6D2E26622707}"/>
              </a:ext>
            </a:extLst>
          </p:cNvPr>
          <p:cNvGrpSpPr/>
          <p:nvPr/>
        </p:nvGrpSpPr>
        <p:grpSpPr>
          <a:xfrm>
            <a:off x="3912427" y="5414521"/>
            <a:ext cx="4217782" cy="1216797"/>
            <a:chOff x="3912427" y="5414521"/>
            <a:chExt cx="4217782" cy="1216797"/>
          </a:xfrm>
        </p:grpSpPr>
        <p:grpSp>
          <p:nvGrpSpPr>
            <p:cNvPr id="37" name="Group 36">
              <a:extLst>
                <a:ext uri="{FF2B5EF4-FFF2-40B4-BE49-F238E27FC236}">
                  <a16:creationId xmlns:a16="http://schemas.microsoft.com/office/drawing/2014/main" id="{EDD1CD24-EA72-45D7-9260-990FDB9080B8}"/>
                </a:ext>
              </a:extLst>
            </p:cNvPr>
            <p:cNvGrpSpPr/>
            <p:nvPr/>
          </p:nvGrpSpPr>
          <p:grpSpPr>
            <a:xfrm>
              <a:off x="3912427" y="5414521"/>
              <a:ext cx="4217782" cy="704845"/>
              <a:chOff x="3912428" y="5664647"/>
              <a:chExt cx="3638551" cy="704845"/>
            </a:xfrm>
          </p:grpSpPr>
          <p:sp>
            <p:nvSpPr>
              <p:cNvPr id="26" name="Rectangle 25">
                <a:extLst>
                  <a:ext uri="{FF2B5EF4-FFF2-40B4-BE49-F238E27FC236}">
                    <a16:creationId xmlns:a16="http://schemas.microsoft.com/office/drawing/2014/main" id="{B2401357-B20E-4E42-A702-B072749F6355}"/>
                  </a:ext>
                </a:extLst>
              </p:cNvPr>
              <p:cNvSpPr/>
              <p:nvPr/>
            </p:nvSpPr>
            <p:spPr>
              <a:xfrm>
                <a:off x="3912428" y="5664647"/>
                <a:ext cx="1340459" cy="7048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b="1" dirty="0">
                    <a:solidFill>
                      <a:srgbClr val="FF0000"/>
                    </a:solidFill>
                    <a:latin typeface="Calibri" panose="020F0502020204030204" pitchFamily="34" charset="0"/>
                  </a:rPr>
                  <a:t>Nepal</a:t>
                </a:r>
              </a:p>
            </p:txBody>
          </p:sp>
          <p:sp>
            <p:nvSpPr>
              <p:cNvPr id="36" name="Rectangle 35">
                <a:extLst>
                  <a:ext uri="{FF2B5EF4-FFF2-40B4-BE49-F238E27FC236}">
                    <a16:creationId xmlns:a16="http://schemas.microsoft.com/office/drawing/2014/main" id="{1F66AA72-83DD-4A04-828A-5EE7E9149EEF}"/>
                  </a:ext>
                </a:extLst>
              </p:cNvPr>
              <p:cNvSpPr/>
              <p:nvPr/>
            </p:nvSpPr>
            <p:spPr>
              <a:xfrm>
                <a:off x="5252887" y="5664647"/>
                <a:ext cx="2298092" cy="70484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FF0000"/>
                    </a:solidFill>
                    <a:latin typeface="Calibri" panose="020F0502020204030204" pitchFamily="34" charset="0"/>
                  </a:rPr>
                  <a:t>151</a:t>
                </a:r>
              </a:p>
            </p:txBody>
          </p:sp>
        </p:grpSp>
        <p:sp>
          <p:nvSpPr>
            <p:cNvPr id="40" name="Rectangle 39">
              <a:extLst>
                <a:ext uri="{FF2B5EF4-FFF2-40B4-BE49-F238E27FC236}">
                  <a16:creationId xmlns:a16="http://schemas.microsoft.com/office/drawing/2014/main" id="{5B3E8765-8F77-45F8-9244-9C91D9DB66E5}"/>
                </a:ext>
              </a:extLst>
            </p:cNvPr>
            <p:cNvSpPr/>
            <p:nvPr/>
          </p:nvSpPr>
          <p:spPr>
            <a:xfrm>
              <a:off x="3912427" y="6119366"/>
              <a:ext cx="4217782" cy="5119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rgbClr val="FF0000"/>
                  </a:solidFill>
                  <a:latin typeface="Calibri" panose="020F0502020204030204" pitchFamily="34" charset="0"/>
                </a:rPr>
                <a:t>Post Census Maternal Mortality Study 2021</a:t>
              </a:r>
            </a:p>
          </p:txBody>
        </p:sp>
      </p:grpSp>
      <p:pic>
        <p:nvPicPr>
          <p:cNvPr id="42" name="Picture 41">
            <a:extLst>
              <a:ext uri="{FF2B5EF4-FFF2-40B4-BE49-F238E27FC236}">
                <a16:creationId xmlns:a16="http://schemas.microsoft.com/office/drawing/2014/main" id="{BBB9CAE7-4CEA-4F11-AFE8-096D8A5E9D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502" y="993287"/>
            <a:ext cx="5279631" cy="4382136"/>
          </a:xfrm>
          <a:prstGeom prst="rect">
            <a:avLst/>
          </a:prstGeom>
        </p:spPr>
      </p:pic>
    </p:spTree>
    <p:extLst>
      <p:ext uri="{BB962C8B-B14F-4D97-AF65-F5344CB8AC3E}">
        <p14:creationId xmlns:p14="http://schemas.microsoft.com/office/powerpoint/2010/main" val="128793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51D28-B210-4A28-9E7A-BA2D72497AE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 y="117718"/>
            <a:ext cx="1252331" cy="1112424"/>
          </a:xfrm>
          <a:prstGeom prst="rect">
            <a:avLst/>
          </a:prstGeom>
          <a:noFill/>
          <a:ln>
            <a:noFill/>
          </a:ln>
        </p:spPr>
      </p:pic>
      <p:sp>
        <p:nvSpPr>
          <p:cNvPr id="5" name="Content Placeholder 2">
            <a:extLst>
              <a:ext uri="{FF2B5EF4-FFF2-40B4-BE49-F238E27FC236}">
                <a16:creationId xmlns:a16="http://schemas.microsoft.com/office/drawing/2014/main" id="{059FA724-FCE5-4ED4-805A-2493AC4D16FE}"/>
              </a:ext>
            </a:extLst>
          </p:cNvPr>
          <p:cNvSpPr txBox="1">
            <a:spLocks/>
          </p:cNvSpPr>
          <p:nvPr/>
        </p:nvSpPr>
        <p:spPr>
          <a:xfrm>
            <a:off x="606285" y="1309655"/>
            <a:ext cx="11247120" cy="4827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4400" dirty="0">
                <a:solidFill>
                  <a:srgbClr val="FF0000"/>
                </a:solidFill>
                <a:cs typeface="Calibri" pitchFamily="34" charset="0"/>
              </a:rPr>
              <a:t>Who </a:t>
            </a:r>
            <a:r>
              <a:rPr lang="en-US" sz="4400" dirty="0">
                <a:solidFill>
                  <a:srgbClr val="080808"/>
                </a:solidFill>
                <a:cs typeface="Calibri" pitchFamily="34" charset="0"/>
              </a:rPr>
              <a:t>are dying? </a:t>
            </a:r>
          </a:p>
          <a:p>
            <a:pPr>
              <a:lnSpc>
                <a:spcPct val="150000"/>
              </a:lnSpc>
            </a:pPr>
            <a:r>
              <a:rPr lang="en-US" sz="4400" dirty="0">
                <a:solidFill>
                  <a:srgbClr val="FF0000"/>
                </a:solidFill>
                <a:cs typeface="Calibri" pitchFamily="34" charset="0"/>
              </a:rPr>
              <a:t>Where</a:t>
            </a:r>
            <a:r>
              <a:rPr lang="en-US" sz="4400" dirty="0">
                <a:solidFill>
                  <a:srgbClr val="080808"/>
                </a:solidFill>
                <a:cs typeface="Calibri" pitchFamily="34" charset="0"/>
              </a:rPr>
              <a:t> are women dying?</a:t>
            </a:r>
          </a:p>
          <a:p>
            <a:pPr>
              <a:lnSpc>
                <a:spcPct val="150000"/>
              </a:lnSpc>
            </a:pPr>
            <a:r>
              <a:rPr lang="en-US" sz="4400" dirty="0">
                <a:solidFill>
                  <a:srgbClr val="FF0000"/>
                </a:solidFill>
                <a:cs typeface="Calibri" pitchFamily="34" charset="0"/>
              </a:rPr>
              <a:t>When</a:t>
            </a:r>
            <a:r>
              <a:rPr lang="en-US" sz="4400" dirty="0">
                <a:solidFill>
                  <a:srgbClr val="080808"/>
                </a:solidFill>
                <a:cs typeface="Calibri" pitchFamily="34" charset="0"/>
              </a:rPr>
              <a:t> </a:t>
            </a:r>
            <a:r>
              <a:rPr lang="ne-NP" sz="4400" dirty="0">
                <a:solidFill>
                  <a:srgbClr val="080808"/>
                </a:solidFill>
                <a:cs typeface="Calibri" pitchFamily="34" charset="0"/>
              </a:rPr>
              <a:t>(</a:t>
            </a:r>
            <a:r>
              <a:rPr lang="en-US" sz="4400" dirty="0">
                <a:solidFill>
                  <a:srgbClr val="080808"/>
                </a:solidFill>
                <a:cs typeface="Calibri" pitchFamily="34" charset="0"/>
              </a:rPr>
              <a:t>stage of pregnancy) are women dying? </a:t>
            </a:r>
          </a:p>
          <a:p>
            <a:pPr>
              <a:lnSpc>
                <a:spcPct val="150000"/>
              </a:lnSpc>
            </a:pPr>
            <a:r>
              <a:rPr lang="en-US" sz="4400" dirty="0">
                <a:solidFill>
                  <a:srgbClr val="FF0000"/>
                </a:solidFill>
                <a:cs typeface="Calibri" pitchFamily="34" charset="0"/>
              </a:rPr>
              <a:t>What</a:t>
            </a:r>
            <a:r>
              <a:rPr lang="en-US" sz="4400" dirty="0">
                <a:solidFill>
                  <a:srgbClr val="080808"/>
                </a:solidFill>
                <a:cs typeface="Calibri" pitchFamily="34" charset="0"/>
              </a:rPr>
              <a:t> is the main cause of death?</a:t>
            </a:r>
          </a:p>
          <a:p>
            <a:pPr>
              <a:lnSpc>
                <a:spcPct val="150000"/>
              </a:lnSpc>
            </a:pPr>
            <a:endParaRPr lang="en-US" sz="1600" dirty="0">
              <a:solidFill>
                <a:srgbClr val="080808"/>
              </a:solidFill>
              <a:cs typeface="Calibri" pitchFamily="34" charset="0"/>
            </a:endParaRPr>
          </a:p>
        </p:txBody>
      </p:sp>
      <p:sp>
        <p:nvSpPr>
          <p:cNvPr id="6" name="Title 1">
            <a:extLst>
              <a:ext uri="{FF2B5EF4-FFF2-40B4-BE49-F238E27FC236}">
                <a16:creationId xmlns:a16="http://schemas.microsoft.com/office/drawing/2014/main" id="{BF021315-A1CB-48FB-BFE3-4F48DAF46073}"/>
              </a:ext>
            </a:extLst>
          </p:cNvPr>
          <p:cNvSpPr>
            <a:spLocks noGrp="1"/>
          </p:cNvSpPr>
          <p:nvPr>
            <p:ph type="title"/>
          </p:nvPr>
        </p:nvSpPr>
        <p:spPr>
          <a:xfrm>
            <a:off x="881857" y="408841"/>
            <a:ext cx="10703858" cy="826477"/>
          </a:xfrm>
        </p:spPr>
        <p:txBody>
          <a:bodyPr>
            <a:noAutofit/>
          </a:bodyPr>
          <a:lstStyle/>
          <a:p>
            <a:pPr algn="ctr">
              <a:lnSpc>
                <a:spcPct val="150000"/>
              </a:lnSpc>
            </a:pPr>
            <a:r>
              <a:rPr lang="en-US" sz="3200" b="1" dirty="0">
                <a:solidFill>
                  <a:srgbClr val="080808"/>
                </a:solidFill>
              </a:rPr>
              <a:t>Questions answered by Maternal Death Review </a:t>
            </a:r>
            <a:endParaRPr lang="en-US" sz="3200" b="1" dirty="0">
              <a:solidFill>
                <a:srgbClr val="080808"/>
              </a:solidFill>
              <a:latin typeface="Mangal" pitchFamily="18" charset="0"/>
              <a:cs typeface="Mangal" pitchFamily="18" charset="0"/>
            </a:endParaRPr>
          </a:p>
        </p:txBody>
      </p:sp>
    </p:spTree>
    <p:extLst>
      <p:ext uri="{BB962C8B-B14F-4D97-AF65-F5344CB8AC3E}">
        <p14:creationId xmlns:p14="http://schemas.microsoft.com/office/powerpoint/2010/main" val="4066361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2327</Words>
  <Application>Microsoft Office PowerPoint</Application>
  <PresentationFormat>Widescreen</PresentationFormat>
  <Paragraphs>267</Paragraphs>
  <Slides>40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Black</vt:lpstr>
      <vt:lpstr>Calibri</vt:lpstr>
      <vt:lpstr>Calibri Light</vt:lpstr>
      <vt:lpstr>Kokila</vt:lpstr>
      <vt:lpstr>Mangal</vt:lpstr>
      <vt:lpstr>Preeti</vt:lpstr>
      <vt:lpstr>Wingdings</vt:lpstr>
      <vt:lpstr>Office Theme</vt:lpstr>
      <vt:lpstr>PowerPoint Presentation</vt:lpstr>
      <vt:lpstr>Session Objectives</vt:lpstr>
      <vt:lpstr>Case Scenario</vt:lpstr>
      <vt:lpstr>Case Scenario contd..</vt:lpstr>
      <vt:lpstr>Questions</vt:lpstr>
      <vt:lpstr>Background</vt:lpstr>
      <vt:lpstr>Maternal Mortality: What &amp; How Much Is It?</vt:lpstr>
      <vt:lpstr>MMR: Where are we</vt:lpstr>
      <vt:lpstr>Questions answered by Maternal Death Review </vt:lpstr>
      <vt:lpstr>Rationale of MPDSR</vt:lpstr>
      <vt:lpstr>Maternal and Perinatal Mortality</vt:lpstr>
      <vt:lpstr>Maternal Mortality (MMS 2021) </vt:lpstr>
      <vt:lpstr>PowerPoint Presentation</vt:lpstr>
      <vt:lpstr>MPDSR: Goal</vt:lpstr>
      <vt:lpstr>MPDSR: Objectives</vt:lpstr>
      <vt:lpstr>Components of MPDSR</vt:lpstr>
      <vt:lpstr>MPDSR and QoC </vt:lpstr>
      <vt:lpstr>PowerPoint Presentation</vt:lpstr>
      <vt:lpstr>Implementation status</vt:lpstr>
      <vt:lpstr>MPDSR Implementing Facilities and Districts</vt:lpstr>
      <vt:lpstr>PowerPoint Presentation</vt:lpstr>
      <vt:lpstr>Findings from MPDSR 2078 / 79 (N=178)</vt:lpstr>
      <vt:lpstr>MPDSR लागु भएका अस्पतालहरुको प्रतिवेदनको अवस्था (N=94)</vt:lpstr>
      <vt:lpstr>MPDSR लागु भएका जिल्लाहरुको प्रतिवेदनको अवस्था (N=27)</vt:lpstr>
      <vt:lpstr>प्रदेश तहमा मातृ मृत्युको विवरण (N=178)</vt:lpstr>
      <vt:lpstr>Age at Death (N=178)</vt:lpstr>
      <vt:lpstr>को ?: जनजातिहरुमा अधिकतम मृत्यु (N=178)</vt:lpstr>
      <vt:lpstr>सुत्केरी भएको स्थान (N=178) </vt:lpstr>
      <vt:lpstr>मृत्युको समय (N=178)</vt:lpstr>
      <vt:lpstr>मृत्यु भएको स्थान (N=178)</vt:lpstr>
      <vt:lpstr>PowerPoint Presentation</vt:lpstr>
      <vt:lpstr> Perinatal Death Reporting Status by Province (N=1646)</vt:lpstr>
      <vt:lpstr>Perinatal Death Distribution (N=1646)</vt:lpstr>
      <vt:lpstr>PowerPoint Presentation</vt:lpstr>
      <vt:lpstr>Challenges to MPDSR Implementation</vt:lpstr>
      <vt:lpstr>Actions taken following MPDSR review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THAPA, Surakschha</dc:creator>
  <cp:lastModifiedBy>THAPA, Surakschha</cp:lastModifiedBy>
  <cp:revision>172</cp:revision>
  <dcterms:created xsi:type="dcterms:W3CDTF">2021-08-30T03:27:10Z</dcterms:created>
  <dcterms:modified xsi:type="dcterms:W3CDTF">2023-06-08T06:45:56Z</dcterms:modified>
</cp:coreProperties>
</file>