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775" r:id="rId3"/>
    <p:sldId id="777" r:id="rId4"/>
    <p:sldId id="808" r:id="rId5"/>
    <p:sldId id="809" r:id="rId6"/>
    <p:sldId id="810" r:id="rId7"/>
    <p:sldId id="781" r:id="rId8"/>
    <p:sldId id="779" r:id="rId9"/>
    <p:sldId id="780" r:id="rId10"/>
    <p:sldId id="811" r:id="rId11"/>
    <p:sldId id="785" r:id="rId12"/>
    <p:sldId id="786" r:id="rId13"/>
    <p:sldId id="787" r:id="rId14"/>
    <p:sldId id="788" r:id="rId15"/>
    <p:sldId id="789" r:id="rId16"/>
    <p:sldId id="790" r:id="rId17"/>
    <p:sldId id="792" r:id="rId18"/>
    <p:sldId id="807" r:id="rId19"/>
    <p:sldId id="793" r:id="rId20"/>
    <p:sldId id="28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539" autoAdjust="0"/>
  </p:normalViewPr>
  <p:slideViewPr>
    <p:cSldViewPr snapToGrid="0">
      <p:cViewPr varScale="1">
        <p:scale>
          <a:sx n="48" d="100"/>
          <a:sy n="48" d="100"/>
        </p:scale>
        <p:origin x="126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F42536-7DBA-4EFE-8EF2-3CC033D354DF}" type="datetimeFigureOut">
              <a:rPr lang="en-US" smtClean="0"/>
              <a:t>6/8/2023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88EF19-53EA-4052-81CD-66000A1ED6AE}" type="slidenum">
              <a:rPr lang="en-US" smtClean="0"/>
              <a:t>‹#›</a:t>
            </a:fld>
            <a:endParaRPr lang="en-US"/>
          </a:p>
        </p:txBody>
      </p:sp>
    </p:spTree>
    <p:extLst>
      <p:ext uri="{BB962C8B-B14F-4D97-AF65-F5344CB8AC3E}">
        <p14:creationId xmlns:p14="http://schemas.microsoft.com/office/powerpoint/2010/main" val="685047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session deals with importance of </a:t>
            </a:r>
            <a:r>
              <a:rPr lang="en-US" sz="1200" b="0" i="0" u="none" strike="noStrike" kern="1200" baseline="0" dirty="0">
                <a:solidFill>
                  <a:schemeClr val="tx1"/>
                </a:solidFill>
                <a:latin typeface="+mn-lt"/>
                <a:ea typeface="+mn-ea"/>
                <a:cs typeface="+mn-cs"/>
              </a:rPr>
              <a:t>monitoring and evaluation in effective implementation of MPDSR system and use of the data in improving quality of care and strengthening the health care delivery system </a:t>
            </a:r>
          </a:p>
        </p:txBody>
      </p:sp>
      <p:sp>
        <p:nvSpPr>
          <p:cNvPr id="4" name="Slide Number Placeholder 3"/>
          <p:cNvSpPr>
            <a:spLocks noGrp="1"/>
          </p:cNvSpPr>
          <p:nvPr>
            <p:ph type="sldNum" sz="quarter" idx="5"/>
          </p:nvPr>
        </p:nvSpPr>
        <p:spPr/>
        <p:txBody>
          <a:bodyPr/>
          <a:lstStyle/>
          <a:p>
            <a:fld id="{7FE1BFF1-136A-48B6-AEE1-AE73D29DA24F}" type="slidenum">
              <a:rPr lang="en-US" smtClean="0"/>
              <a:t>1</a:t>
            </a:fld>
            <a:endParaRPr lang="en-US"/>
          </a:p>
        </p:txBody>
      </p:sp>
    </p:spTree>
    <p:extLst>
      <p:ext uri="{BB962C8B-B14F-4D97-AF65-F5344CB8AC3E}">
        <p14:creationId xmlns:p14="http://schemas.microsoft.com/office/powerpoint/2010/main" val="2012487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Hospitals are expected to review all institution based maternal deaths. It is in line with the basic principle of MPDSR: Every death counts and no women should die giving birth; every death has a lesson to learn that can be used to prevent another mother dying from similar cause and reasons. Timely and effective response is the key for successful MPDSR so it is very important to monitor the actions identified and their implementation status. </a:t>
            </a:r>
            <a:endParaRPr lang="en-US" dirty="0"/>
          </a:p>
          <a:p>
            <a:endParaRPr lang="en-US" dirty="0"/>
          </a:p>
        </p:txBody>
      </p:sp>
      <p:sp>
        <p:nvSpPr>
          <p:cNvPr id="4" name="Slide Number Placeholder 3"/>
          <p:cNvSpPr>
            <a:spLocks noGrp="1"/>
          </p:cNvSpPr>
          <p:nvPr>
            <p:ph type="sldNum" sz="quarter" idx="5"/>
          </p:nvPr>
        </p:nvSpPr>
        <p:spPr/>
        <p:txBody>
          <a:bodyPr/>
          <a:lstStyle/>
          <a:p>
            <a:fld id="{3788EF19-53EA-4052-81CD-66000A1ED6AE}" type="slidenum">
              <a:rPr lang="en-US" smtClean="0"/>
              <a:t>4</a:t>
            </a:fld>
            <a:endParaRPr lang="en-US"/>
          </a:p>
        </p:txBody>
      </p:sp>
    </p:spTree>
    <p:extLst>
      <p:ext uri="{BB962C8B-B14F-4D97-AF65-F5344CB8AC3E}">
        <p14:creationId xmlns:p14="http://schemas.microsoft.com/office/powerpoint/2010/main" val="2698092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sections below describe the monitoring framework at different levels:</a:t>
            </a:r>
            <a:r>
              <a:rPr lang="en-US" baseline="0" dirty="0"/>
              <a:t> from HP/PHCC to central level. </a:t>
            </a:r>
          </a:p>
          <a:p>
            <a:r>
              <a:rPr lang="en-US" baseline="0" dirty="0"/>
              <a:t>At community - HP/PHCC (VDC/Municipality) level only maternal deaths are reviewed. So HPs and PHCCs are expected to monitor deaths of all women of age 12 to 55 years to ensure that no maternal deaths are left out. It is in line with the basic principle of MPDSR: Every death counts and no women should die giving birth; every death has a lesson to learn that can be used to prevent another mother dying from similar cause and reasons.  </a:t>
            </a:r>
            <a:endParaRPr lang="en-US" dirty="0"/>
          </a:p>
        </p:txBody>
      </p:sp>
      <p:sp>
        <p:nvSpPr>
          <p:cNvPr id="4" name="Slide Number Placeholder 3"/>
          <p:cNvSpPr>
            <a:spLocks noGrp="1"/>
          </p:cNvSpPr>
          <p:nvPr>
            <p:ph type="sldNum" sz="quarter" idx="5"/>
          </p:nvPr>
        </p:nvSpPr>
        <p:spPr/>
        <p:txBody>
          <a:bodyPr/>
          <a:lstStyle/>
          <a:p>
            <a:fld id="{3788EF19-53EA-4052-81CD-66000A1ED6AE}" type="slidenum">
              <a:rPr lang="en-US" smtClean="0"/>
              <a:t>7</a:t>
            </a:fld>
            <a:endParaRPr lang="en-US"/>
          </a:p>
        </p:txBody>
      </p:sp>
    </p:spTree>
    <p:extLst>
      <p:ext uri="{BB962C8B-B14F-4D97-AF65-F5344CB8AC3E}">
        <p14:creationId xmlns:p14="http://schemas.microsoft.com/office/powerpoint/2010/main" val="2936736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88EF19-53EA-4052-81CD-66000A1ED6AE}" type="slidenum">
              <a:rPr lang="en-US" smtClean="0"/>
              <a:t>11</a:t>
            </a:fld>
            <a:endParaRPr lang="en-US"/>
          </a:p>
        </p:txBody>
      </p:sp>
    </p:spTree>
    <p:extLst>
      <p:ext uri="{BB962C8B-B14F-4D97-AF65-F5344CB8AC3E}">
        <p14:creationId xmlns:p14="http://schemas.microsoft.com/office/powerpoint/2010/main" val="2054241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Web-based MPDSR System</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system is developed in, center, district, hospitals and local level. </a:t>
            </a:r>
          </a:p>
          <a:p>
            <a:r>
              <a:rPr lang="en-US" sz="1200" b="1" kern="1200" dirty="0">
                <a:solidFill>
                  <a:schemeClr val="tx1"/>
                </a:solidFill>
                <a:effectLst/>
                <a:latin typeface="+mn-lt"/>
                <a:ea typeface="+mn-ea"/>
                <a:cs typeface="+mn-cs"/>
              </a:rPr>
              <a:t>Central level:</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Family Welfare Division has access to all the data entered into the system from the districts and hospitals and is responsible for reviewing, providing feedback and approving the forms submitted.</a:t>
            </a:r>
          </a:p>
          <a:p>
            <a:r>
              <a:rPr lang="en-US" sz="1200" b="1" kern="1200" dirty="0">
                <a:solidFill>
                  <a:schemeClr val="tx1"/>
                </a:solidFill>
                <a:effectLst/>
                <a:latin typeface="+mn-lt"/>
                <a:ea typeface="+mn-ea"/>
                <a:cs typeface="+mn-cs"/>
              </a:rPr>
              <a:t>District level:</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HOs of MPDSR implementing districts have access to view data entered by hospitals within the respective districts also.</a:t>
            </a:r>
          </a:p>
          <a:p>
            <a:r>
              <a:rPr lang="en-US" sz="1200" b="1" kern="1200" dirty="0">
                <a:solidFill>
                  <a:schemeClr val="tx1"/>
                </a:solidFill>
                <a:effectLst/>
                <a:latin typeface="+mn-lt"/>
                <a:ea typeface="+mn-ea"/>
                <a:cs typeface="+mn-cs"/>
              </a:rPr>
              <a:t>Local Level:</a:t>
            </a:r>
          </a:p>
          <a:p>
            <a:r>
              <a:rPr lang="en-US" sz="1200" kern="1200" dirty="0">
                <a:solidFill>
                  <a:schemeClr val="tx1"/>
                </a:solidFill>
                <a:effectLst/>
                <a:latin typeface="+mn-lt"/>
                <a:ea typeface="+mn-ea"/>
                <a:cs typeface="+mn-cs"/>
              </a:rPr>
              <a:t>The local levels need to enter the data related to maternal deaths in the community. The forms needed to enter include notification, screening, verbal autopsy and cause of death assignment forms. The forms should be entered as soon as possible. </a:t>
            </a:r>
          </a:p>
          <a:p>
            <a:r>
              <a:rPr lang="en-US" sz="1200" b="1" kern="1200" dirty="0">
                <a:solidFill>
                  <a:schemeClr val="tx1"/>
                </a:solidFill>
                <a:effectLst/>
                <a:latin typeface="+mn-lt"/>
                <a:ea typeface="+mn-ea"/>
                <a:cs typeface="+mn-cs"/>
              </a:rPr>
              <a:t>Hospital level:</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Each hospital needs to enter the Maternal Death Review (MDR) and PDR summary forms as soon as possible after the review and completion of the forms. </a:t>
            </a:r>
          </a:p>
        </p:txBody>
      </p:sp>
      <p:sp>
        <p:nvSpPr>
          <p:cNvPr id="4" name="Slide Number Placeholder 3"/>
          <p:cNvSpPr>
            <a:spLocks noGrp="1"/>
          </p:cNvSpPr>
          <p:nvPr>
            <p:ph type="sldNum" sz="quarter" idx="5"/>
          </p:nvPr>
        </p:nvSpPr>
        <p:spPr/>
        <p:txBody>
          <a:bodyPr/>
          <a:lstStyle/>
          <a:p>
            <a:fld id="{3788EF19-53EA-4052-81CD-66000A1ED6AE}" type="slidenum">
              <a:rPr lang="en-US" smtClean="0"/>
              <a:t>12</a:t>
            </a:fld>
            <a:endParaRPr lang="en-US"/>
          </a:p>
        </p:txBody>
      </p:sp>
    </p:spTree>
    <p:extLst>
      <p:ext uri="{BB962C8B-B14F-4D97-AF65-F5344CB8AC3E}">
        <p14:creationId xmlns:p14="http://schemas.microsoft.com/office/powerpoint/2010/main" val="36105627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Enter Username and Password</a:t>
            </a:r>
          </a:p>
        </p:txBody>
      </p:sp>
      <p:sp>
        <p:nvSpPr>
          <p:cNvPr id="4" name="Slide Number Placeholder 3"/>
          <p:cNvSpPr>
            <a:spLocks noGrp="1"/>
          </p:cNvSpPr>
          <p:nvPr>
            <p:ph type="sldNum" sz="quarter" idx="5"/>
          </p:nvPr>
        </p:nvSpPr>
        <p:spPr/>
        <p:txBody>
          <a:bodyPr/>
          <a:lstStyle/>
          <a:p>
            <a:fld id="{3788EF19-53EA-4052-81CD-66000A1ED6AE}" type="slidenum">
              <a:rPr lang="en-US" smtClean="0"/>
              <a:t>15</a:t>
            </a:fld>
            <a:endParaRPr lang="en-US"/>
          </a:p>
        </p:txBody>
      </p:sp>
    </p:spTree>
    <p:extLst>
      <p:ext uri="{BB962C8B-B14F-4D97-AF65-F5344CB8AC3E}">
        <p14:creationId xmlns:p14="http://schemas.microsoft.com/office/powerpoint/2010/main" val="38970125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88EF19-53EA-4052-81CD-66000A1ED6AE}" type="slidenum">
              <a:rPr lang="en-US" smtClean="0"/>
              <a:t>18</a:t>
            </a:fld>
            <a:endParaRPr lang="en-US"/>
          </a:p>
        </p:txBody>
      </p:sp>
    </p:spTree>
    <p:extLst>
      <p:ext uri="{BB962C8B-B14F-4D97-AF65-F5344CB8AC3E}">
        <p14:creationId xmlns:p14="http://schemas.microsoft.com/office/powerpoint/2010/main" val="3038619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88908-2606-4003-AF9B-13E29E8D055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AA720F1-1F64-454F-89ED-9EFFF03FB1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7784D3F-C245-499D-8E37-57DD51A0C302}"/>
              </a:ext>
            </a:extLst>
          </p:cNvPr>
          <p:cNvSpPr>
            <a:spLocks noGrp="1"/>
          </p:cNvSpPr>
          <p:nvPr>
            <p:ph type="dt" sz="half" idx="10"/>
          </p:nvPr>
        </p:nvSpPr>
        <p:spPr/>
        <p:txBody>
          <a:bodyPr/>
          <a:lstStyle/>
          <a:p>
            <a:fld id="{1926BEB4-3B89-4C25-B46F-5BA8CA4E17E0}" type="datetimeFigureOut">
              <a:rPr lang="en-US" smtClean="0"/>
              <a:t>6/8/2023</a:t>
            </a:fld>
            <a:endParaRPr lang="en-US"/>
          </a:p>
        </p:txBody>
      </p:sp>
      <p:sp>
        <p:nvSpPr>
          <p:cNvPr id="5" name="Footer Placeholder 4">
            <a:extLst>
              <a:ext uri="{FF2B5EF4-FFF2-40B4-BE49-F238E27FC236}">
                <a16:creationId xmlns:a16="http://schemas.microsoft.com/office/drawing/2014/main" id="{6C3C223C-984D-4060-A641-C010BC29F3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0978E2-A436-44CA-B9D0-5A5683FFED1C}"/>
              </a:ext>
            </a:extLst>
          </p:cNvPr>
          <p:cNvSpPr>
            <a:spLocks noGrp="1"/>
          </p:cNvSpPr>
          <p:nvPr>
            <p:ph type="sldNum" sz="quarter" idx="12"/>
          </p:nvPr>
        </p:nvSpPr>
        <p:spPr/>
        <p:txBody>
          <a:bodyPr/>
          <a:lstStyle/>
          <a:p>
            <a:fld id="{10ADEF66-EB98-4B6F-9BFF-68D729431E76}" type="slidenum">
              <a:rPr lang="en-US" smtClean="0"/>
              <a:t>‹#›</a:t>
            </a:fld>
            <a:endParaRPr lang="en-US"/>
          </a:p>
        </p:txBody>
      </p:sp>
    </p:spTree>
    <p:extLst>
      <p:ext uri="{BB962C8B-B14F-4D97-AF65-F5344CB8AC3E}">
        <p14:creationId xmlns:p14="http://schemas.microsoft.com/office/powerpoint/2010/main" val="2465128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90B19-CC72-45A9-B768-9A6F2C5AF83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A94276A-65FB-4554-9CCC-03D03B63AD8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675C06-8E55-4E07-BCC5-B7CC86329DBF}"/>
              </a:ext>
            </a:extLst>
          </p:cNvPr>
          <p:cNvSpPr>
            <a:spLocks noGrp="1"/>
          </p:cNvSpPr>
          <p:nvPr>
            <p:ph type="dt" sz="half" idx="10"/>
          </p:nvPr>
        </p:nvSpPr>
        <p:spPr/>
        <p:txBody>
          <a:bodyPr/>
          <a:lstStyle/>
          <a:p>
            <a:fld id="{1926BEB4-3B89-4C25-B46F-5BA8CA4E17E0}" type="datetimeFigureOut">
              <a:rPr lang="en-US" smtClean="0"/>
              <a:t>6/8/2023</a:t>
            </a:fld>
            <a:endParaRPr lang="en-US"/>
          </a:p>
        </p:txBody>
      </p:sp>
      <p:sp>
        <p:nvSpPr>
          <p:cNvPr id="5" name="Footer Placeholder 4">
            <a:extLst>
              <a:ext uri="{FF2B5EF4-FFF2-40B4-BE49-F238E27FC236}">
                <a16:creationId xmlns:a16="http://schemas.microsoft.com/office/drawing/2014/main" id="{EA912151-C7E3-4225-BE54-021B6822C9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574E0F-5A3D-4400-8744-AC0AA9900418}"/>
              </a:ext>
            </a:extLst>
          </p:cNvPr>
          <p:cNvSpPr>
            <a:spLocks noGrp="1"/>
          </p:cNvSpPr>
          <p:nvPr>
            <p:ph type="sldNum" sz="quarter" idx="12"/>
          </p:nvPr>
        </p:nvSpPr>
        <p:spPr/>
        <p:txBody>
          <a:bodyPr/>
          <a:lstStyle/>
          <a:p>
            <a:fld id="{10ADEF66-EB98-4B6F-9BFF-68D729431E76}" type="slidenum">
              <a:rPr lang="en-US" smtClean="0"/>
              <a:t>‹#›</a:t>
            </a:fld>
            <a:endParaRPr lang="en-US"/>
          </a:p>
        </p:txBody>
      </p:sp>
    </p:spTree>
    <p:extLst>
      <p:ext uri="{BB962C8B-B14F-4D97-AF65-F5344CB8AC3E}">
        <p14:creationId xmlns:p14="http://schemas.microsoft.com/office/powerpoint/2010/main" val="3712775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79CFD9-B90E-48C7-ABF1-1E383F2A22D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8C0710-2B34-414B-B673-AFA13EAD920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DCA561-472C-4551-9D21-38DBA82715BE}"/>
              </a:ext>
            </a:extLst>
          </p:cNvPr>
          <p:cNvSpPr>
            <a:spLocks noGrp="1"/>
          </p:cNvSpPr>
          <p:nvPr>
            <p:ph type="dt" sz="half" idx="10"/>
          </p:nvPr>
        </p:nvSpPr>
        <p:spPr/>
        <p:txBody>
          <a:bodyPr/>
          <a:lstStyle/>
          <a:p>
            <a:fld id="{1926BEB4-3B89-4C25-B46F-5BA8CA4E17E0}" type="datetimeFigureOut">
              <a:rPr lang="en-US" smtClean="0"/>
              <a:t>6/8/2023</a:t>
            </a:fld>
            <a:endParaRPr lang="en-US"/>
          </a:p>
        </p:txBody>
      </p:sp>
      <p:sp>
        <p:nvSpPr>
          <p:cNvPr id="5" name="Footer Placeholder 4">
            <a:extLst>
              <a:ext uri="{FF2B5EF4-FFF2-40B4-BE49-F238E27FC236}">
                <a16:creationId xmlns:a16="http://schemas.microsoft.com/office/drawing/2014/main" id="{D6B9DC3B-BD7D-425B-BD38-D6E0249B5D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4D66FC-15B0-4A58-BE30-F219AEB3BAB7}"/>
              </a:ext>
            </a:extLst>
          </p:cNvPr>
          <p:cNvSpPr>
            <a:spLocks noGrp="1"/>
          </p:cNvSpPr>
          <p:nvPr>
            <p:ph type="sldNum" sz="quarter" idx="12"/>
          </p:nvPr>
        </p:nvSpPr>
        <p:spPr/>
        <p:txBody>
          <a:bodyPr/>
          <a:lstStyle/>
          <a:p>
            <a:fld id="{10ADEF66-EB98-4B6F-9BFF-68D729431E76}" type="slidenum">
              <a:rPr lang="en-US" smtClean="0"/>
              <a:t>‹#›</a:t>
            </a:fld>
            <a:endParaRPr lang="en-US"/>
          </a:p>
        </p:txBody>
      </p:sp>
    </p:spTree>
    <p:extLst>
      <p:ext uri="{BB962C8B-B14F-4D97-AF65-F5344CB8AC3E}">
        <p14:creationId xmlns:p14="http://schemas.microsoft.com/office/powerpoint/2010/main" val="1702085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14101-4E2D-43C8-A7DF-E70131F657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B1DAC9-0969-449D-A79C-D27DE29CC05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A017C3-681B-41A9-9120-4DB5D9D2CD6E}"/>
              </a:ext>
            </a:extLst>
          </p:cNvPr>
          <p:cNvSpPr>
            <a:spLocks noGrp="1"/>
          </p:cNvSpPr>
          <p:nvPr>
            <p:ph type="dt" sz="half" idx="10"/>
          </p:nvPr>
        </p:nvSpPr>
        <p:spPr/>
        <p:txBody>
          <a:bodyPr/>
          <a:lstStyle/>
          <a:p>
            <a:fld id="{1926BEB4-3B89-4C25-B46F-5BA8CA4E17E0}" type="datetimeFigureOut">
              <a:rPr lang="en-US" smtClean="0"/>
              <a:t>6/8/2023</a:t>
            </a:fld>
            <a:endParaRPr lang="en-US"/>
          </a:p>
        </p:txBody>
      </p:sp>
      <p:sp>
        <p:nvSpPr>
          <p:cNvPr id="5" name="Footer Placeholder 4">
            <a:extLst>
              <a:ext uri="{FF2B5EF4-FFF2-40B4-BE49-F238E27FC236}">
                <a16:creationId xmlns:a16="http://schemas.microsoft.com/office/drawing/2014/main" id="{D371DACB-8C92-4FC5-B833-C44003DB5F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0FBE71-C1A6-4A56-9C2F-55D3598EEDB8}"/>
              </a:ext>
            </a:extLst>
          </p:cNvPr>
          <p:cNvSpPr>
            <a:spLocks noGrp="1"/>
          </p:cNvSpPr>
          <p:nvPr>
            <p:ph type="sldNum" sz="quarter" idx="12"/>
          </p:nvPr>
        </p:nvSpPr>
        <p:spPr/>
        <p:txBody>
          <a:bodyPr/>
          <a:lstStyle/>
          <a:p>
            <a:fld id="{10ADEF66-EB98-4B6F-9BFF-68D729431E76}" type="slidenum">
              <a:rPr lang="en-US" smtClean="0"/>
              <a:t>‹#›</a:t>
            </a:fld>
            <a:endParaRPr lang="en-US"/>
          </a:p>
        </p:txBody>
      </p:sp>
    </p:spTree>
    <p:extLst>
      <p:ext uri="{BB962C8B-B14F-4D97-AF65-F5344CB8AC3E}">
        <p14:creationId xmlns:p14="http://schemas.microsoft.com/office/powerpoint/2010/main" val="1950623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A4DCE-5B87-4267-ABFC-8D83021321B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8B2216B-6ABD-463A-9F77-43F5B0B5C3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66FEC56-429E-4D43-848E-6D79A34D0775}"/>
              </a:ext>
            </a:extLst>
          </p:cNvPr>
          <p:cNvSpPr>
            <a:spLocks noGrp="1"/>
          </p:cNvSpPr>
          <p:nvPr>
            <p:ph type="dt" sz="half" idx="10"/>
          </p:nvPr>
        </p:nvSpPr>
        <p:spPr/>
        <p:txBody>
          <a:bodyPr/>
          <a:lstStyle/>
          <a:p>
            <a:fld id="{1926BEB4-3B89-4C25-B46F-5BA8CA4E17E0}" type="datetimeFigureOut">
              <a:rPr lang="en-US" smtClean="0"/>
              <a:t>6/8/2023</a:t>
            </a:fld>
            <a:endParaRPr lang="en-US"/>
          </a:p>
        </p:txBody>
      </p:sp>
      <p:sp>
        <p:nvSpPr>
          <p:cNvPr id="5" name="Footer Placeholder 4">
            <a:extLst>
              <a:ext uri="{FF2B5EF4-FFF2-40B4-BE49-F238E27FC236}">
                <a16:creationId xmlns:a16="http://schemas.microsoft.com/office/drawing/2014/main" id="{A48BE673-0129-49A7-A588-E460E6D32F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7D4656-E547-45EE-BCE6-32ABC792E6C8}"/>
              </a:ext>
            </a:extLst>
          </p:cNvPr>
          <p:cNvSpPr>
            <a:spLocks noGrp="1"/>
          </p:cNvSpPr>
          <p:nvPr>
            <p:ph type="sldNum" sz="quarter" idx="12"/>
          </p:nvPr>
        </p:nvSpPr>
        <p:spPr/>
        <p:txBody>
          <a:bodyPr/>
          <a:lstStyle/>
          <a:p>
            <a:fld id="{10ADEF66-EB98-4B6F-9BFF-68D729431E76}" type="slidenum">
              <a:rPr lang="en-US" smtClean="0"/>
              <a:t>‹#›</a:t>
            </a:fld>
            <a:endParaRPr lang="en-US"/>
          </a:p>
        </p:txBody>
      </p:sp>
    </p:spTree>
    <p:extLst>
      <p:ext uri="{BB962C8B-B14F-4D97-AF65-F5344CB8AC3E}">
        <p14:creationId xmlns:p14="http://schemas.microsoft.com/office/powerpoint/2010/main" val="790702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E9B11-3DB2-42E0-951A-02CF869A43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98EC9A-FBA0-4B02-AAD3-E714FA42D5A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67DA633-8507-42C0-B241-442ABAEA64A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B7D9BD5-F180-468B-B560-076697E90E43}"/>
              </a:ext>
            </a:extLst>
          </p:cNvPr>
          <p:cNvSpPr>
            <a:spLocks noGrp="1"/>
          </p:cNvSpPr>
          <p:nvPr>
            <p:ph type="dt" sz="half" idx="10"/>
          </p:nvPr>
        </p:nvSpPr>
        <p:spPr/>
        <p:txBody>
          <a:bodyPr/>
          <a:lstStyle/>
          <a:p>
            <a:fld id="{1926BEB4-3B89-4C25-B46F-5BA8CA4E17E0}" type="datetimeFigureOut">
              <a:rPr lang="en-US" smtClean="0"/>
              <a:t>6/8/2023</a:t>
            </a:fld>
            <a:endParaRPr lang="en-US"/>
          </a:p>
        </p:txBody>
      </p:sp>
      <p:sp>
        <p:nvSpPr>
          <p:cNvPr id="6" name="Footer Placeholder 5">
            <a:extLst>
              <a:ext uri="{FF2B5EF4-FFF2-40B4-BE49-F238E27FC236}">
                <a16:creationId xmlns:a16="http://schemas.microsoft.com/office/drawing/2014/main" id="{F201D80B-746C-42C0-8E92-763681B823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DA09CB-4E93-4E24-A787-631F7D89CF85}"/>
              </a:ext>
            </a:extLst>
          </p:cNvPr>
          <p:cNvSpPr>
            <a:spLocks noGrp="1"/>
          </p:cNvSpPr>
          <p:nvPr>
            <p:ph type="sldNum" sz="quarter" idx="12"/>
          </p:nvPr>
        </p:nvSpPr>
        <p:spPr/>
        <p:txBody>
          <a:bodyPr/>
          <a:lstStyle/>
          <a:p>
            <a:fld id="{10ADEF66-EB98-4B6F-9BFF-68D729431E76}" type="slidenum">
              <a:rPr lang="en-US" smtClean="0"/>
              <a:t>‹#›</a:t>
            </a:fld>
            <a:endParaRPr lang="en-US"/>
          </a:p>
        </p:txBody>
      </p:sp>
    </p:spTree>
    <p:extLst>
      <p:ext uri="{BB962C8B-B14F-4D97-AF65-F5344CB8AC3E}">
        <p14:creationId xmlns:p14="http://schemas.microsoft.com/office/powerpoint/2010/main" val="3616736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88EEF-8E14-4060-AD80-04F35F7B2EA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A9F7711-75AF-41F9-9758-3ABF6B31F0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2EBEA2-CBF0-4214-A45D-B10C212A192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88921EE-2F83-493B-AF69-C98860E344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9392BB-7465-4F81-B454-DA3FFD6A6A6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AE496C9-131C-43FF-A8C0-009FE65CEC07}"/>
              </a:ext>
            </a:extLst>
          </p:cNvPr>
          <p:cNvSpPr>
            <a:spLocks noGrp="1"/>
          </p:cNvSpPr>
          <p:nvPr>
            <p:ph type="dt" sz="half" idx="10"/>
          </p:nvPr>
        </p:nvSpPr>
        <p:spPr/>
        <p:txBody>
          <a:bodyPr/>
          <a:lstStyle/>
          <a:p>
            <a:fld id="{1926BEB4-3B89-4C25-B46F-5BA8CA4E17E0}" type="datetimeFigureOut">
              <a:rPr lang="en-US" smtClean="0"/>
              <a:t>6/8/2023</a:t>
            </a:fld>
            <a:endParaRPr lang="en-US"/>
          </a:p>
        </p:txBody>
      </p:sp>
      <p:sp>
        <p:nvSpPr>
          <p:cNvPr id="8" name="Footer Placeholder 7">
            <a:extLst>
              <a:ext uri="{FF2B5EF4-FFF2-40B4-BE49-F238E27FC236}">
                <a16:creationId xmlns:a16="http://schemas.microsoft.com/office/drawing/2014/main" id="{7F549CBD-1343-4DC9-80F7-2C14F4B3710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B939CFA-653D-4107-BDAE-B389CFA4CADA}"/>
              </a:ext>
            </a:extLst>
          </p:cNvPr>
          <p:cNvSpPr>
            <a:spLocks noGrp="1"/>
          </p:cNvSpPr>
          <p:nvPr>
            <p:ph type="sldNum" sz="quarter" idx="12"/>
          </p:nvPr>
        </p:nvSpPr>
        <p:spPr/>
        <p:txBody>
          <a:bodyPr/>
          <a:lstStyle/>
          <a:p>
            <a:fld id="{10ADEF66-EB98-4B6F-9BFF-68D729431E76}" type="slidenum">
              <a:rPr lang="en-US" smtClean="0"/>
              <a:t>‹#›</a:t>
            </a:fld>
            <a:endParaRPr lang="en-US"/>
          </a:p>
        </p:txBody>
      </p:sp>
    </p:spTree>
    <p:extLst>
      <p:ext uri="{BB962C8B-B14F-4D97-AF65-F5344CB8AC3E}">
        <p14:creationId xmlns:p14="http://schemas.microsoft.com/office/powerpoint/2010/main" val="1936842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7DCE7-07C7-4B78-A9C6-0909A1D6807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9B87ACB-C7FD-413B-8478-415BEED1ADC1}"/>
              </a:ext>
            </a:extLst>
          </p:cNvPr>
          <p:cNvSpPr>
            <a:spLocks noGrp="1"/>
          </p:cNvSpPr>
          <p:nvPr>
            <p:ph type="dt" sz="half" idx="10"/>
          </p:nvPr>
        </p:nvSpPr>
        <p:spPr/>
        <p:txBody>
          <a:bodyPr/>
          <a:lstStyle/>
          <a:p>
            <a:fld id="{1926BEB4-3B89-4C25-B46F-5BA8CA4E17E0}" type="datetimeFigureOut">
              <a:rPr lang="en-US" smtClean="0"/>
              <a:t>6/8/2023</a:t>
            </a:fld>
            <a:endParaRPr lang="en-US"/>
          </a:p>
        </p:txBody>
      </p:sp>
      <p:sp>
        <p:nvSpPr>
          <p:cNvPr id="4" name="Footer Placeholder 3">
            <a:extLst>
              <a:ext uri="{FF2B5EF4-FFF2-40B4-BE49-F238E27FC236}">
                <a16:creationId xmlns:a16="http://schemas.microsoft.com/office/drawing/2014/main" id="{21D1D0E9-3923-42D1-8C80-B5A7F373B38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DB6FA1D-5FAB-45F5-931A-6C74CC0E0011}"/>
              </a:ext>
            </a:extLst>
          </p:cNvPr>
          <p:cNvSpPr>
            <a:spLocks noGrp="1"/>
          </p:cNvSpPr>
          <p:nvPr>
            <p:ph type="sldNum" sz="quarter" idx="12"/>
          </p:nvPr>
        </p:nvSpPr>
        <p:spPr/>
        <p:txBody>
          <a:bodyPr/>
          <a:lstStyle/>
          <a:p>
            <a:fld id="{10ADEF66-EB98-4B6F-9BFF-68D729431E76}" type="slidenum">
              <a:rPr lang="en-US" smtClean="0"/>
              <a:t>‹#›</a:t>
            </a:fld>
            <a:endParaRPr lang="en-US"/>
          </a:p>
        </p:txBody>
      </p:sp>
    </p:spTree>
    <p:extLst>
      <p:ext uri="{BB962C8B-B14F-4D97-AF65-F5344CB8AC3E}">
        <p14:creationId xmlns:p14="http://schemas.microsoft.com/office/powerpoint/2010/main" val="522194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565CFD-D7D4-4712-8AE0-0BFCF6CD3079}"/>
              </a:ext>
            </a:extLst>
          </p:cNvPr>
          <p:cNvSpPr>
            <a:spLocks noGrp="1"/>
          </p:cNvSpPr>
          <p:nvPr>
            <p:ph type="dt" sz="half" idx="10"/>
          </p:nvPr>
        </p:nvSpPr>
        <p:spPr/>
        <p:txBody>
          <a:bodyPr/>
          <a:lstStyle/>
          <a:p>
            <a:fld id="{1926BEB4-3B89-4C25-B46F-5BA8CA4E17E0}" type="datetimeFigureOut">
              <a:rPr lang="en-US" smtClean="0"/>
              <a:t>6/8/2023</a:t>
            </a:fld>
            <a:endParaRPr lang="en-US"/>
          </a:p>
        </p:txBody>
      </p:sp>
      <p:sp>
        <p:nvSpPr>
          <p:cNvPr id="3" name="Footer Placeholder 2">
            <a:extLst>
              <a:ext uri="{FF2B5EF4-FFF2-40B4-BE49-F238E27FC236}">
                <a16:creationId xmlns:a16="http://schemas.microsoft.com/office/drawing/2014/main" id="{28560708-FCBF-40F0-A163-1BA3ED538C7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DA8B7A9-6F5F-4CF3-96D2-C630CE6CE126}"/>
              </a:ext>
            </a:extLst>
          </p:cNvPr>
          <p:cNvSpPr>
            <a:spLocks noGrp="1"/>
          </p:cNvSpPr>
          <p:nvPr>
            <p:ph type="sldNum" sz="quarter" idx="12"/>
          </p:nvPr>
        </p:nvSpPr>
        <p:spPr/>
        <p:txBody>
          <a:bodyPr/>
          <a:lstStyle/>
          <a:p>
            <a:fld id="{10ADEF66-EB98-4B6F-9BFF-68D729431E76}" type="slidenum">
              <a:rPr lang="en-US" smtClean="0"/>
              <a:t>‹#›</a:t>
            </a:fld>
            <a:endParaRPr lang="en-US"/>
          </a:p>
        </p:txBody>
      </p:sp>
    </p:spTree>
    <p:extLst>
      <p:ext uri="{BB962C8B-B14F-4D97-AF65-F5344CB8AC3E}">
        <p14:creationId xmlns:p14="http://schemas.microsoft.com/office/powerpoint/2010/main" val="3282268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AD083-095E-4913-886D-9EF8ED53E5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3CF32FF-98BF-4255-9DBC-E653FF3D64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40042B6-B829-4E8E-B467-C9E977DB85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490730-A55F-4722-B34E-4335A3A074E7}"/>
              </a:ext>
            </a:extLst>
          </p:cNvPr>
          <p:cNvSpPr>
            <a:spLocks noGrp="1"/>
          </p:cNvSpPr>
          <p:nvPr>
            <p:ph type="dt" sz="half" idx="10"/>
          </p:nvPr>
        </p:nvSpPr>
        <p:spPr/>
        <p:txBody>
          <a:bodyPr/>
          <a:lstStyle/>
          <a:p>
            <a:fld id="{1926BEB4-3B89-4C25-B46F-5BA8CA4E17E0}" type="datetimeFigureOut">
              <a:rPr lang="en-US" smtClean="0"/>
              <a:t>6/8/2023</a:t>
            </a:fld>
            <a:endParaRPr lang="en-US"/>
          </a:p>
        </p:txBody>
      </p:sp>
      <p:sp>
        <p:nvSpPr>
          <p:cNvPr id="6" name="Footer Placeholder 5">
            <a:extLst>
              <a:ext uri="{FF2B5EF4-FFF2-40B4-BE49-F238E27FC236}">
                <a16:creationId xmlns:a16="http://schemas.microsoft.com/office/drawing/2014/main" id="{9E38739D-DCD9-4E78-A7AD-79635CD7B8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FA6050-2FDA-45F1-9063-E4CA8D22C5A7}"/>
              </a:ext>
            </a:extLst>
          </p:cNvPr>
          <p:cNvSpPr>
            <a:spLocks noGrp="1"/>
          </p:cNvSpPr>
          <p:nvPr>
            <p:ph type="sldNum" sz="quarter" idx="12"/>
          </p:nvPr>
        </p:nvSpPr>
        <p:spPr/>
        <p:txBody>
          <a:bodyPr/>
          <a:lstStyle/>
          <a:p>
            <a:fld id="{10ADEF66-EB98-4B6F-9BFF-68D729431E76}" type="slidenum">
              <a:rPr lang="en-US" smtClean="0"/>
              <a:t>‹#›</a:t>
            </a:fld>
            <a:endParaRPr lang="en-US"/>
          </a:p>
        </p:txBody>
      </p:sp>
    </p:spTree>
    <p:extLst>
      <p:ext uri="{BB962C8B-B14F-4D97-AF65-F5344CB8AC3E}">
        <p14:creationId xmlns:p14="http://schemas.microsoft.com/office/powerpoint/2010/main" val="2179733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F8997-D22F-48BC-9951-8FC85C9DFF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508EA81-24CB-46FF-9E18-F33731788B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F2E5916-ADE3-410A-9BD3-885BA2A2F2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C9A761-2A4D-4B8A-B9B9-E6D274E21A4B}"/>
              </a:ext>
            </a:extLst>
          </p:cNvPr>
          <p:cNvSpPr>
            <a:spLocks noGrp="1"/>
          </p:cNvSpPr>
          <p:nvPr>
            <p:ph type="dt" sz="half" idx="10"/>
          </p:nvPr>
        </p:nvSpPr>
        <p:spPr/>
        <p:txBody>
          <a:bodyPr/>
          <a:lstStyle/>
          <a:p>
            <a:fld id="{1926BEB4-3B89-4C25-B46F-5BA8CA4E17E0}" type="datetimeFigureOut">
              <a:rPr lang="en-US" smtClean="0"/>
              <a:t>6/8/2023</a:t>
            </a:fld>
            <a:endParaRPr lang="en-US"/>
          </a:p>
        </p:txBody>
      </p:sp>
      <p:sp>
        <p:nvSpPr>
          <p:cNvPr id="6" name="Footer Placeholder 5">
            <a:extLst>
              <a:ext uri="{FF2B5EF4-FFF2-40B4-BE49-F238E27FC236}">
                <a16:creationId xmlns:a16="http://schemas.microsoft.com/office/drawing/2014/main" id="{63DB7213-0903-481D-8CEA-B93AEB0C63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9C5295-D3E7-4352-8299-B4F0BBEDDA5B}"/>
              </a:ext>
            </a:extLst>
          </p:cNvPr>
          <p:cNvSpPr>
            <a:spLocks noGrp="1"/>
          </p:cNvSpPr>
          <p:nvPr>
            <p:ph type="sldNum" sz="quarter" idx="12"/>
          </p:nvPr>
        </p:nvSpPr>
        <p:spPr/>
        <p:txBody>
          <a:bodyPr/>
          <a:lstStyle/>
          <a:p>
            <a:fld id="{10ADEF66-EB98-4B6F-9BFF-68D729431E76}" type="slidenum">
              <a:rPr lang="en-US" smtClean="0"/>
              <a:t>‹#›</a:t>
            </a:fld>
            <a:endParaRPr lang="en-US"/>
          </a:p>
        </p:txBody>
      </p:sp>
    </p:spTree>
    <p:extLst>
      <p:ext uri="{BB962C8B-B14F-4D97-AF65-F5344CB8AC3E}">
        <p14:creationId xmlns:p14="http://schemas.microsoft.com/office/powerpoint/2010/main" val="3385630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074942-4E4C-40CD-9426-6D86804AED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6E132ED-FA42-4412-9664-2C0F47DFAB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DD1161-280B-49C3-BF31-FACFA70D4B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26BEB4-3B89-4C25-B46F-5BA8CA4E17E0}" type="datetimeFigureOut">
              <a:rPr lang="en-US" smtClean="0"/>
              <a:t>6/8/2023</a:t>
            </a:fld>
            <a:endParaRPr lang="en-US"/>
          </a:p>
        </p:txBody>
      </p:sp>
      <p:sp>
        <p:nvSpPr>
          <p:cNvPr id="5" name="Footer Placeholder 4">
            <a:extLst>
              <a:ext uri="{FF2B5EF4-FFF2-40B4-BE49-F238E27FC236}">
                <a16:creationId xmlns:a16="http://schemas.microsoft.com/office/drawing/2014/main" id="{41B24E38-45DA-424A-823D-D4C3588538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A0A4A19-810A-4620-ABD1-F187E9F06A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ADEF66-EB98-4B6F-9BFF-68D729431E76}" type="slidenum">
              <a:rPr lang="en-US" smtClean="0"/>
              <a:t>‹#›</a:t>
            </a:fld>
            <a:endParaRPr lang="en-US"/>
          </a:p>
        </p:txBody>
      </p:sp>
    </p:spTree>
    <p:extLst>
      <p:ext uri="{BB962C8B-B14F-4D97-AF65-F5344CB8AC3E}">
        <p14:creationId xmlns:p14="http://schemas.microsoft.com/office/powerpoint/2010/main" val="30213705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fhd.gov.np/"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ADBC9EF-F5E9-491E-8103-78E363518C0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9939"/>
            <a:ext cx="1252331" cy="1112424"/>
          </a:xfrm>
          <a:prstGeom prst="rect">
            <a:avLst/>
          </a:prstGeom>
          <a:noFill/>
          <a:ln>
            <a:noFill/>
          </a:ln>
        </p:spPr>
      </p:pic>
      <p:sp>
        <p:nvSpPr>
          <p:cNvPr id="5" name="Title 5">
            <a:extLst>
              <a:ext uri="{FF2B5EF4-FFF2-40B4-BE49-F238E27FC236}">
                <a16:creationId xmlns:a16="http://schemas.microsoft.com/office/drawing/2014/main" id="{48D8A9E6-426A-4206-80C0-14931C1E20C7}"/>
              </a:ext>
            </a:extLst>
          </p:cNvPr>
          <p:cNvSpPr txBox="1">
            <a:spLocks/>
          </p:cNvSpPr>
          <p:nvPr/>
        </p:nvSpPr>
        <p:spPr>
          <a:xfrm>
            <a:off x="1284099" y="171907"/>
            <a:ext cx="6229883" cy="4817536"/>
          </a:xfrm>
          <a:prstGeom prst="rect">
            <a:avLst/>
          </a:prstGeom>
          <a:solidFill>
            <a:srgbClr val="003399"/>
          </a:solidFill>
        </p:spPr>
        <p:txBody>
          <a:bodyPr vert="horz" lIns="91440" tIns="45720" rIns="91440" bIns="45720" rtlCol="0" anchor="ctr">
            <a:normAutofit/>
          </a:bodyPr>
          <a:lstStyle>
            <a:lvl1pPr marL="0" indent="0" algn="ctr" defTabSz="914400" rtl="0" eaLnBrk="1" latinLnBrk="0" hangingPunct="1">
              <a:lnSpc>
                <a:spcPct val="90000"/>
              </a:lnSpc>
              <a:spcBef>
                <a:spcPct val="0"/>
              </a:spcBef>
              <a:buFont typeface="Arial" pitchFamily="34" charset="0"/>
              <a:buNone/>
              <a:defRPr sz="4000" b="1" kern="1200">
                <a:solidFill>
                  <a:schemeClr val="tx1"/>
                </a:solidFill>
                <a:latin typeface="+mj-lt"/>
                <a:ea typeface="+mj-ea"/>
                <a:cs typeface="+mj-cs"/>
              </a:defRPr>
            </a:lvl1pPr>
          </a:lstStyle>
          <a:p>
            <a:r>
              <a:rPr lang="en-US" dirty="0">
                <a:solidFill>
                  <a:schemeClr val="bg1"/>
                </a:solidFill>
              </a:rPr>
              <a:t>Maternal and Perinatal Death Surveillance and </a:t>
            </a:r>
            <a:r>
              <a:rPr lang="en-US">
                <a:solidFill>
                  <a:schemeClr val="bg1"/>
                </a:solidFill>
              </a:rPr>
              <a:t>Response [MPDSR]</a:t>
            </a:r>
            <a:br>
              <a:rPr lang="en-US" sz="9600" dirty="0">
                <a:solidFill>
                  <a:schemeClr val="bg1"/>
                </a:solidFill>
              </a:rPr>
            </a:br>
            <a:br>
              <a:rPr lang="en-US" dirty="0">
                <a:solidFill>
                  <a:schemeClr val="bg1"/>
                </a:solidFill>
              </a:rPr>
            </a:br>
            <a:r>
              <a:rPr lang="en-US" sz="4400" dirty="0">
                <a:solidFill>
                  <a:schemeClr val="bg1"/>
                </a:solidFill>
              </a:rPr>
              <a:t>-</a:t>
            </a:r>
            <a:r>
              <a:rPr lang="en-US" sz="3600" dirty="0">
                <a:solidFill>
                  <a:schemeClr val="bg1"/>
                </a:solidFill>
                <a:cs typeface="Calibri" pitchFamily="34" charset="0"/>
              </a:rPr>
              <a:t> Monitoring and Evaluation</a:t>
            </a:r>
            <a:endParaRPr lang="en-US" sz="3600" dirty="0">
              <a:solidFill>
                <a:schemeClr val="bg1"/>
              </a:solidFill>
            </a:endParaRPr>
          </a:p>
        </p:txBody>
      </p:sp>
      <p:pic>
        <p:nvPicPr>
          <p:cNvPr id="6" name="Picture 5">
            <a:extLst>
              <a:ext uri="{FF2B5EF4-FFF2-40B4-BE49-F238E27FC236}">
                <a16:creationId xmlns:a16="http://schemas.microsoft.com/office/drawing/2014/main" id="{F89FA932-BE84-40FB-AD08-DDEB34C1CA5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553738" y="171907"/>
            <a:ext cx="4679559" cy="481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5F9646ED-5AC0-49D2-8C17-BFFB2A5F413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49900" y="5108215"/>
            <a:ext cx="629708" cy="483130"/>
          </a:xfrm>
          <a:prstGeom prst="rect">
            <a:avLst/>
          </a:prstGeom>
          <a:noFill/>
          <a:ln>
            <a:noFill/>
          </a:ln>
        </p:spPr>
      </p:pic>
      <p:sp>
        <p:nvSpPr>
          <p:cNvPr id="8" name="TextBox 7">
            <a:extLst>
              <a:ext uri="{FF2B5EF4-FFF2-40B4-BE49-F238E27FC236}">
                <a16:creationId xmlns:a16="http://schemas.microsoft.com/office/drawing/2014/main" id="{379D0E90-5A84-4B9A-88C8-0BE18B825DAF}"/>
              </a:ext>
            </a:extLst>
          </p:cNvPr>
          <p:cNvSpPr txBox="1"/>
          <p:nvPr/>
        </p:nvSpPr>
        <p:spPr>
          <a:xfrm>
            <a:off x="5307018" y="5656036"/>
            <a:ext cx="3607019" cy="1077218"/>
          </a:xfrm>
          <a:prstGeom prst="rect">
            <a:avLst/>
          </a:prstGeom>
          <a:noFill/>
        </p:spPr>
        <p:txBody>
          <a:bodyPr wrap="square" rtlCol="0">
            <a:spAutoFit/>
          </a:bodyPr>
          <a:lstStyle/>
          <a:p>
            <a:pPr algn="ctr"/>
            <a:r>
              <a:rPr lang="ne-NP" sz="1600" dirty="0">
                <a:solidFill>
                  <a:srgbClr val="FF0000"/>
                </a:solidFill>
              </a:rPr>
              <a:t>नेपाल सरकार</a:t>
            </a:r>
          </a:p>
          <a:p>
            <a:pPr algn="ctr"/>
            <a:r>
              <a:rPr lang="ne-NP" sz="1600" dirty="0">
                <a:solidFill>
                  <a:srgbClr val="FF0000"/>
                </a:solidFill>
              </a:rPr>
              <a:t>स्वास्थ्य तथा जनसंख्या मंत्रालय</a:t>
            </a:r>
          </a:p>
          <a:p>
            <a:pPr algn="ctr"/>
            <a:r>
              <a:rPr lang="ne-NP" sz="1600" dirty="0">
                <a:solidFill>
                  <a:srgbClr val="FF0000"/>
                </a:solidFill>
              </a:rPr>
              <a:t>स्वास्थ्य सेवा विभाग</a:t>
            </a:r>
          </a:p>
          <a:p>
            <a:pPr algn="ctr"/>
            <a:r>
              <a:rPr lang="ne-NP" sz="1600" dirty="0">
                <a:solidFill>
                  <a:srgbClr val="FF0000"/>
                </a:solidFill>
              </a:rPr>
              <a:t>परिवार कल्याण महाशाखा</a:t>
            </a:r>
            <a:endParaRPr lang="en-US" sz="1600" dirty="0">
              <a:solidFill>
                <a:srgbClr val="FF0000"/>
              </a:solidFill>
            </a:endParaRPr>
          </a:p>
        </p:txBody>
      </p:sp>
      <p:sp>
        <p:nvSpPr>
          <p:cNvPr id="9" name="Oval 8">
            <a:extLst>
              <a:ext uri="{FF2B5EF4-FFF2-40B4-BE49-F238E27FC236}">
                <a16:creationId xmlns:a16="http://schemas.microsoft.com/office/drawing/2014/main" id="{B42BE239-68BF-4F08-BD67-AE1F0F9EB56E}"/>
              </a:ext>
            </a:extLst>
          </p:cNvPr>
          <p:cNvSpPr/>
          <p:nvPr/>
        </p:nvSpPr>
        <p:spPr>
          <a:xfrm>
            <a:off x="9143999" y="1956787"/>
            <a:ext cx="1331843" cy="1472213"/>
          </a:xfrm>
          <a:prstGeom prst="ellipse">
            <a:avLst/>
          </a:prstGeom>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b="1" dirty="0">
                <a:solidFill>
                  <a:srgbClr val="000000"/>
                </a:solidFill>
                <a:effectLst/>
                <a:latin typeface="Kokila" panose="020B0604020202020204" pitchFamily="34" charset="0"/>
                <a:ea typeface="Times New Roman" panose="02020603050405020304" pitchFamily="18" charset="0"/>
              </a:rPr>
              <a:t>Every Mother and Child Counts </a:t>
            </a:r>
            <a:endParaRPr lang="en-US" b="1" dirty="0">
              <a:effectLst/>
              <a:latin typeface="Kokila" panose="020B0604020202020204" pitchFamily="34" charset="0"/>
              <a:ea typeface="Times New Roman" panose="02020603050405020304" pitchFamily="18" charset="0"/>
            </a:endParaRPr>
          </a:p>
        </p:txBody>
      </p:sp>
      <p:grpSp>
        <p:nvGrpSpPr>
          <p:cNvPr id="2" name="Group 1">
            <a:extLst>
              <a:ext uri="{FF2B5EF4-FFF2-40B4-BE49-F238E27FC236}">
                <a16:creationId xmlns:a16="http://schemas.microsoft.com/office/drawing/2014/main" id="{0B36B568-DB51-4015-BD89-7078D06BD88E}"/>
              </a:ext>
            </a:extLst>
          </p:cNvPr>
          <p:cNvGrpSpPr/>
          <p:nvPr/>
        </p:nvGrpSpPr>
        <p:grpSpPr>
          <a:xfrm>
            <a:off x="7573616" y="171907"/>
            <a:ext cx="4679559" cy="4817536"/>
            <a:chOff x="7573616" y="171907"/>
            <a:chExt cx="4679559" cy="4817536"/>
          </a:xfrm>
        </p:grpSpPr>
        <p:pic>
          <p:nvPicPr>
            <p:cNvPr id="10" name="Picture 9">
              <a:extLst>
                <a:ext uri="{FF2B5EF4-FFF2-40B4-BE49-F238E27FC236}">
                  <a16:creationId xmlns:a16="http://schemas.microsoft.com/office/drawing/2014/main" id="{9FD982AB-4CE6-49BE-901C-24AEDE8AF5D6}"/>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573616" y="171907"/>
              <a:ext cx="4679559" cy="481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val 10">
              <a:extLst>
                <a:ext uri="{FF2B5EF4-FFF2-40B4-BE49-F238E27FC236}">
                  <a16:creationId xmlns:a16="http://schemas.microsoft.com/office/drawing/2014/main" id="{836BC61B-BEAE-4342-B564-1ACFE1B190D3}"/>
                </a:ext>
              </a:extLst>
            </p:cNvPr>
            <p:cNvSpPr/>
            <p:nvPr/>
          </p:nvSpPr>
          <p:spPr>
            <a:xfrm>
              <a:off x="9163877" y="1956787"/>
              <a:ext cx="1331843" cy="1472213"/>
            </a:xfrm>
            <a:prstGeom prst="ellipse">
              <a:avLst/>
            </a:prstGeom>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b="1" dirty="0">
                  <a:solidFill>
                    <a:srgbClr val="000000"/>
                  </a:solidFill>
                  <a:effectLst/>
                  <a:latin typeface="Kokila" panose="020B0604020202020204" pitchFamily="34" charset="0"/>
                  <a:ea typeface="Times New Roman" panose="02020603050405020304" pitchFamily="18" charset="0"/>
                </a:rPr>
                <a:t>Every Mother and Child Counts </a:t>
              </a:r>
              <a:endParaRPr lang="en-US" b="1" dirty="0">
                <a:effectLst/>
                <a:latin typeface="Kokila" panose="020B0604020202020204" pitchFamily="34" charset="0"/>
                <a:ea typeface="Times New Roman" panose="02020603050405020304" pitchFamily="18" charset="0"/>
              </a:endParaRPr>
            </a:p>
          </p:txBody>
        </p:sp>
      </p:grpSp>
    </p:spTree>
    <p:extLst>
      <p:ext uri="{BB962C8B-B14F-4D97-AF65-F5344CB8AC3E}">
        <p14:creationId xmlns:p14="http://schemas.microsoft.com/office/powerpoint/2010/main" val="707597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30C87C-CE36-4098-95B4-6DE9B6179CBB}"/>
              </a:ext>
            </a:extLst>
          </p:cNvPr>
          <p:cNvSpPr>
            <a:spLocks noGrp="1"/>
          </p:cNvSpPr>
          <p:nvPr>
            <p:ph idx="1"/>
          </p:nvPr>
        </p:nvSpPr>
        <p:spPr>
          <a:xfrm>
            <a:off x="838200" y="1292087"/>
            <a:ext cx="10515600" cy="4884876"/>
          </a:xfrm>
        </p:spPr>
        <p:txBody>
          <a:bodyPr/>
          <a:lstStyle/>
          <a:p>
            <a:r>
              <a:rPr lang="en-US" dirty="0"/>
              <a:t>Issues identified:</a:t>
            </a:r>
          </a:p>
          <a:p>
            <a:endParaRPr lang="en-US" dirty="0"/>
          </a:p>
          <a:p>
            <a:r>
              <a:rPr lang="en-US" dirty="0"/>
              <a:t>Lessons learned:</a:t>
            </a:r>
          </a:p>
          <a:p>
            <a:endParaRPr lang="en-US" dirty="0"/>
          </a:p>
          <a:p>
            <a:r>
              <a:rPr lang="en-US" dirty="0"/>
              <a:t>Impact of implementing action plans:</a:t>
            </a:r>
          </a:p>
          <a:p>
            <a:endParaRPr lang="en-US" dirty="0"/>
          </a:p>
          <a:p>
            <a:endParaRPr lang="en-US" dirty="0"/>
          </a:p>
          <a:p>
            <a:pPr marL="0" indent="0">
              <a:buNone/>
            </a:pPr>
            <a:r>
              <a:rPr lang="en-US" dirty="0"/>
              <a:t>Conducted by: __________________      Date: </a:t>
            </a:r>
            <a:r>
              <a:rPr lang="en-US" u="sng" dirty="0">
                <a:solidFill>
                  <a:schemeClr val="bg1">
                    <a:lumMod val="75000"/>
                  </a:schemeClr>
                </a:solidFill>
              </a:rPr>
              <a:t>DD / MM / YYYY</a:t>
            </a:r>
          </a:p>
        </p:txBody>
      </p:sp>
      <p:pic>
        <p:nvPicPr>
          <p:cNvPr id="6" name="Picture 5">
            <a:extLst>
              <a:ext uri="{FF2B5EF4-FFF2-40B4-BE49-F238E27FC236}">
                <a16:creationId xmlns:a16="http://schemas.microsoft.com/office/drawing/2014/main" id="{007B47E6-8E3D-4836-90A8-E817ACDF090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9939"/>
            <a:ext cx="1252331" cy="1112424"/>
          </a:xfrm>
          <a:prstGeom prst="rect">
            <a:avLst/>
          </a:prstGeom>
          <a:noFill/>
          <a:ln>
            <a:noFill/>
          </a:ln>
        </p:spPr>
      </p:pic>
    </p:spTree>
    <p:extLst>
      <p:ext uri="{BB962C8B-B14F-4D97-AF65-F5344CB8AC3E}">
        <p14:creationId xmlns:p14="http://schemas.microsoft.com/office/powerpoint/2010/main" val="10696331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67D8F37-E77D-4752-A447-9FC799CCFA7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9939"/>
            <a:ext cx="1252331" cy="1112424"/>
          </a:xfrm>
          <a:prstGeom prst="rect">
            <a:avLst/>
          </a:prstGeom>
          <a:noFill/>
          <a:ln>
            <a:noFill/>
          </a:ln>
        </p:spPr>
      </p:pic>
      <p:sp>
        <p:nvSpPr>
          <p:cNvPr id="3" name="Rectangle 20">
            <a:extLst>
              <a:ext uri="{FF2B5EF4-FFF2-40B4-BE49-F238E27FC236}">
                <a16:creationId xmlns:a16="http://schemas.microsoft.com/office/drawing/2014/main" id="{052D0D2E-379E-46D6-A3A8-25849D2F8613}"/>
              </a:ext>
            </a:extLst>
          </p:cNvPr>
          <p:cNvSpPr>
            <a:spLocks noChangeArrowheads="1"/>
          </p:cNvSpPr>
          <p:nvPr/>
        </p:nvSpPr>
        <p:spPr bwMode="auto">
          <a:xfrm>
            <a:off x="1252329" y="118843"/>
            <a:ext cx="9581323" cy="5579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4836" tIns="32418" rIns="64836" bIns="32418" numCol="1" anchor="ctr" anchorCtr="0" compatLnSpc="1">
            <a:prstTxWarp prst="textNoShape">
              <a:avLst/>
            </a:prstTxWarp>
            <a:spAutoFit/>
          </a:bodyPr>
          <a:lstStyle/>
          <a:p>
            <a:pPr algn="ctr" fontAlgn="base">
              <a:spcBef>
                <a:spcPct val="0"/>
              </a:spcBef>
              <a:spcAft>
                <a:spcPct val="0"/>
              </a:spcAft>
            </a:pPr>
            <a:r>
              <a:rPr lang="en-US" sz="3200" b="1" dirty="0">
                <a:latin typeface="+mj-lt"/>
                <a:ea typeface="Times New Roman" pitchFamily="18" charset="0"/>
                <a:cs typeface="Times New Roman" pitchFamily="18" charset="0"/>
              </a:rPr>
              <a:t> Community deaths 				Facility deaths</a:t>
            </a:r>
            <a:endParaRPr lang="en-US" sz="3200" b="1" dirty="0">
              <a:latin typeface="+mj-lt"/>
              <a:cs typeface="Arial" pitchFamily="34" charset="0"/>
            </a:endParaRPr>
          </a:p>
        </p:txBody>
      </p:sp>
      <p:grpSp>
        <p:nvGrpSpPr>
          <p:cNvPr id="5" name="Group 1">
            <a:extLst>
              <a:ext uri="{FF2B5EF4-FFF2-40B4-BE49-F238E27FC236}">
                <a16:creationId xmlns:a16="http://schemas.microsoft.com/office/drawing/2014/main" id="{61A36197-B6A5-4B5E-B3CD-14CA7297A539}"/>
              </a:ext>
            </a:extLst>
          </p:cNvPr>
          <p:cNvGrpSpPr>
            <a:grpSpLocks/>
          </p:cNvGrpSpPr>
          <p:nvPr/>
        </p:nvGrpSpPr>
        <p:grpSpPr bwMode="auto">
          <a:xfrm>
            <a:off x="116619" y="974035"/>
            <a:ext cx="11631433" cy="5765121"/>
            <a:chOff x="1637" y="7346"/>
            <a:chExt cx="9041" cy="7498"/>
          </a:xfrm>
        </p:grpSpPr>
        <p:sp>
          <p:nvSpPr>
            <p:cNvPr id="6" name="Text Box 1">
              <a:extLst>
                <a:ext uri="{FF2B5EF4-FFF2-40B4-BE49-F238E27FC236}">
                  <a16:creationId xmlns:a16="http://schemas.microsoft.com/office/drawing/2014/main" id="{4B21487A-FB3D-4C48-A90E-6BA3946300EF}"/>
                </a:ext>
              </a:extLst>
            </p:cNvPr>
            <p:cNvSpPr txBox="1">
              <a:spLocks noChangeArrowheads="1"/>
            </p:cNvSpPr>
            <p:nvPr/>
          </p:nvSpPr>
          <p:spPr bwMode="auto">
            <a:xfrm>
              <a:off x="6806" y="7346"/>
              <a:ext cx="3780" cy="10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en-US" b="1" dirty="0">
                  <a:ea typeface="Times New Roman" pitchFamily="18" charset="0"/>
                  <a:cs typeface="Mangal" pitchFamily="18" charset="0"/>
                </a:rPr>
                <a:t>Identify and notify maternal deaths to the district focal point within 24 </a:t>
              </a:r>
              <a:r>
                <a:rPr lang="en-US" b="1" dirty="0" err="1">
                  <a:ea typeface="Times New Roman" pitchFamily="18" charset="0"/>
                  <a:cs typeface="Mangal" pitchFamily="18" charset="0"/>
                </a:rPr>
                <a:t>hrs</a:t>
              </a:r>
              <a:r>
                <a:rPr lang="en-US" b="1" dirty="0">
                  <a:ea typeface="Times New Roman" pitchFamily="18" charset="0"/>
                  <a:cs typeface="Mangal" pitchFamily="18" charset="0"/>
                </a:rPr>
                <a:t> of occurrence of death</a:t>
              </a:r>
              <a:endParaRPr lang="en-US" b="1" dirty="0">
                <a:cs typeface="Arial" pitchFamily="34" charset="0"/>
              </a:endParaRPr>
            </a:p>
          </p:txBody>
        </p:sp>
        <p:sp>
          <p:nvSpPr>
            <p:cNvPr id="7" name="Text Box 3">
              <a:extLst>
                <a:ext uri="{FF2B5EF4-FFF2-40B4-BE49-F238E27FC236}">
                  <a16:creationId xmlns:a16="http://schemas.microsoft.com/office/drawing/2014/main" id="{339FE991-265C-4747-A5BE-DC854249CB2C}"/>
                </a:ext>
              </a:extLst>
            </p:cNvPr>
            <p:cNvSpPr txBox="1">
              <a:spLocks noChangeArrowheads="1"/>
            </p:cNvSpPr>
            <p:nvPr/>
          </p:nvSpPr>
          <p:spPr bwMode="auto">
            <a:xfrm>
              <a:off x="1637" y="7346"/>
              <a:ext cx="4328" cy="123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en-US" b="1" dirty="0">
                  <a:ea typeface="Times New Roman" pitchFamily="18" charset="0"/>
                  <a:cs typeface="Mangal" pitchFamily="18" charset="0"/>
                </a:rPr>
                <a:t>Identify all deaths of women aged 12-55, filter all suspected maternal deaths and notify to the focal point within 24 </a:t>
              </a:r>
              <a:r>
                <a:rPr lang="en-US" b="1" dirty="0" err="1">
                  <a:ea typeface="Times New Roman" pitchFamily="18" charset="0"/>
                  <a:cs typeface="Mangal" pitchFamily="18" charset="0"/>
                </a:rPr>
                <a:t>hrs</a:t>
              </a:r>
              <a:r>
                <a:rPr lang="en-US" b="1" dirty="0">
                  <a:ea typeface="Times New Roman" pitchFamily="18" charset="0"/>
                  <a:cs typeface="Mangal" pitchFamily="18" charset="0"/>
                </a:rPr>
                <a:t> of knowledge of death</a:t>
              </a:r>
              <a:endParaRPr lang="en-US" b="1" dirty="0">
                <a:cs typeface="Arial" pitchFamily="34" charset="0"/>
              </a:endParaRPr>
            </a:p>
          </p:txBody>
        </p:sp>
        <p:sp>
          <p:nvSpPr>
            <p:cNvPr id="8" name="Text Box 4">
              <a:extLst>
                <a:ext uri="{FF2B5EF4-FFF2-40B4-BE49-F238E27FC236}">
                  <a16:creationId xmlns:a16="http://schemas.microsoft.com/office/drawing/2014/main" id="{48568714-CDD8-4ECB-9A94-91A0E1B0F169}"/>
                </a:ext>
              </a:extLst>
            </p:cNvPr>
            <p:cNvSpPr txBox="1">
              <a:spLocks noChangeArrowheads="1"/>
            </p:cNvSpPr>
            <p:nvPr/>
          </p:nvSpPr>
          <p:spPr bwMode="auto">
            <a:xfrm>
              <a:off x="1907" y="9309"/>
              <a:ext cx="3780" cy="66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en-US" b="1" dirty="0">
                  <a:ea typeface="Times New Roman" pitchFamily="18" charset="0"/>
                  <a:cs typeface="Mangal" pitchFamily="18" charset="0"/>
                </a:rPr>
                <a:t>Conduct Verbal Autopsy within 30 days of death</a:t>
              </a:r>
              <a:endParaRPr lang="en-US" b="1" dirty="0">
                <a:cs typeface="Arial" pitchFamily="34" charset="0"/>
              </a:endParaRPr>
            </a:p>
          </p:txBody>
        </p:sp>
        <p:sp>
          <p:nvSpPr>
            <p:cNvPr id="9" name="Text Box 5">
              <a:extLst>
                <a:ext uri="{FF2B5EF4-FFF2-40B4-BE49-F238E27FC236}">
                  <a16:creationId xmlns:a16="http://schemas.microsoft.com/office/drawing/2014/main" id="{F554F2C8-E8B9-46EE-80DF-A4E94CD585B0}"/>
                </a:ext>
              </a:extLst>
            </p:cNvPr>
            <p:cNvSpPr txBox="1">
              <a:spLocks noChangeArrowheads="1"/>
            </p:cNvSpPr>
            <p:nvPr/>
          </p:nvSpPr>
          <p:spPr bwMode="auto">
            <a:xfrm>
              <a:off x="6898" y="9008"/>
              <a:ext cx="3780" cy="60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en-US" b="1" dirty="0">
                  <a:ea typeface="Times New Roman" pitchFamily="18" charset="0"/>
                  <a:cs typeface="Mangal" pitchFamily="18" charset="0"/>
                </a:rPr>
                <a:t>Fill MPDR form</a:t>
              </a:r>
              <a:endParaRPr lang="en-US" b="1" dirty="0">
                <a:cs typeface="Arial" pitchFamily="34" charset="0"/>
              </a:endParaRPr>
            </a:p>
          </p:txBody>
        </p:sp>
        <p:sp>
          <p:nvSpPr>
            <p:cNvPr id="10" name="Text Box 7">
              <a:extLst>
                <a:ext uri="{FF2B5EF4-FFF2-40B4-BE49-F238E27FC236}">
                  <a16:creationId xmlns:a16="http://schemas.microsoft.com/office/drawing/2014/main" id="{E4A2E755-9F68-43CA-B222-846CFE836330}"/>
                </a:ext>
              </a:extLst>
            </p:cNvPr>
            <p:cNvSpPr txBox="1">
              <a:spLocks noChangeArrowheads="1"/>
            </p:cNvSpPr>
            <p:nvPr/>
          </p:nvSpPr>
          <p:spPr bwMode="auto">
            <a:xfrm>
              <a:off x="6777" y="10368"/>
              <a:ext cx="3780" cy="111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en-US" b="1" dirty="0">
                  <a:ea typeface="Times New Roman" pitchFamily="18" charset="0"/>
                  <a:cs typeface="Mangal" pitchFamily="18" charset="0"/>
                </a:rPr>
                <a:t>Conduct Maternal and Perinatal Death review and complete the MPDR form with recommendations</a:t>
              </a:r>
              <a:endParaRPr lang="en-US" b="1" dirty="0">
                <a:cs typeface="Arial" pitchFamily="34" charset="0"/>
              </a:endParaRPr>
            </a:p>
          </p:txBody>
        </p:sp>
        <p:sp>
          <p:nvSpPr>
            <p:cNvPr id="11" name="Text Box 8">
              <a:extLst>
                <a:ext uri="{FF2B5EF4-FFF2-40B4-BE49-F238E27FC236}">
                  <a16:creationId xmlns:a16="http://schemas.microsoft.com/office/drawing/2014/main" id="{191EB494-2087-4642-BB99-95485D0141E3}"/>
                </a:ext>
              </a:extLst>
            </p:cNvPr>
            <p:cNvSpPr txBox="1">
              <a:spLocks noChangeArrowheads="1"/>
            </p:cNvSpPr>
            <p:nvPr/>
          </p:nvSpPr>
          <p:spPr bwMode="auto">
            <a:xfrm>
              <a:off x="6777" y="12436"/>
              <a:ext cx="3780" cy="64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en-US" b="1" dirty="0">
                  <a:ea typeface="Times New Roman" pitchFamily="18" charset="0"/>
                  <a:cs typeface="Mangal" pitchFamily="18" charset="0"/>
                </a:rPr>
                <a:t>Data entry in the software, by hospital, </a:t>
              </a:r>
              <a:endParaRPr lang="en-US" b="1" dirty="0">
                <a:cs typeface="Arial" pitchFamily="34" charset="0"/>
              </a:endParaRPr>
            </a:p>
          </p:txBody>
        </p:sp>
        <p:sp>
          <p:nvSpPr>
            <p:cNvPr id="12" name="Text Box 9">
              <a:extLst>
                <a:ext uri="{FF2B5EF4-FFF2-40B4-BE49-F238E27FC236}">
                  <a16:creationId xmlns:a16="http://schemas.microsoft.com/office/drawing/2014/main" id="{362F90EE-9F54-4952-8ED5-13DFC57026C1}"/>
                </a:ext>
              </a:extLst>
            </p:cNvPr>
            <p:cNvSpPr txBox="1">
              <a:spLocks noChangeArrowheads="1"/>
            </p:cNvSpPr>
            <p:nvPr/>
          </p:nvSpPr>
          <p:spPr bwMode="auto">
            <a:xfrm>
              <a:off x="1952" y="10704"/>
              <a:ext cx="3780" cy="94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en-US" b="1" dirty="0">
                  <a:ea typeface="Times New Roman" pitchFamily="18" charset="0"/>
                  <a:cs typeface="Mangal" pitchFamily="18" charset="0"/>
                </a:rPr>
                <a:t>VA forms reviewed by concerned local level MPDSR team</a:t>
              </a:r>
              <a:endParaRPr lang="en-US" b="1" dirty="0">
                <a:cs typeface="Arial" pitchFamily="34" charset="0"/>
              </a:endParaRPr>
            </a:p>
          </p:txBody>
        </p:sp>
        <p:sp>
          <p:nvSpPr>
            <p:cNvPr id="13" name="Text Box 11">
              <a:extLst>
                <a:ext uri="{FF2B5EF4-FFF2-40B4-BE49-F238E27FC236}">
                  <a16:creationId xmlns:a16="http://schemas.microsoft.com/office/drawing/2014/main" id="{57BBBBC3-8BE0-45C7-83AF-B181C8F04313}"/>
                </a:ext>
              </a:extLst>
            </p:cNvPr>
            <p:cNvSpPr txBox="1">
              <a:spLocks noChangeArrowheads="1"/>
            </p:cNvSpPr>
            <p:nvPr/>
          </p:nvSpPr>
          <p:spPr bwMode="auto">
            <a:xfrm>
              <a:off x="1975" y="12338"/>
              <a:ext cx="3780" cy="89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en-US" b="1" dirty="0">
                  <a:ea typeface="Times New Roman" pitchFamily="18" charset="0"/>
                  <a:cs typeface="Mangal" pitchFamily="18" charset="0"/>
                </a:rPr>
                <a:t>At local level, VA data entry in the software</a:t>
              </a:r>
              <a:endParaRPr lang="en-US" b="1" dirty="0">
                <a:cs typeface="Arial" pitchFamily="34" charset="0"/>
              </a:endParaRPr>
            </a:p>
          </p:txBody>
        </p:sp>
        <p:sp>
          <p:nvSpPr>
            <p:cNvPr id="14" name="Down Arrow 15">
              <a:extLst>
                <a:ext uri="{FF2B5EF4-FFF2-40B4-BE49-F238E27FC236}">
                  <a16:creationId xmlns:a16="http://schemas.microsoft.com/office/drawing/2014/main" id="{F0803941-416E-49F9-BCE9-B655C27D48E5}"/>
                </a:ext>
              </a:extLst>
            </p:cNvPr>
            <p:cNvSpPr>
              <a:spLocks noChangeArrowheads="1"/>
            </p:cNvSpPr>
            <p:nvPr/>
          </p:nvSpPr>
          <p:spPr bwMode="auto">
            <a:xfrm>
              <a:off x="3186" y="8600"/>
              <a:ext cx="763" cy="720"/>
            </a:xfrm>
            <a:prstGeom prst="downArrow">
              <a:avLst>
                <a:gd name="adj1" fmla="val 50000"/>
                <a:gd name="adj2" fmla="val 50000"/>
              </a:avLst>
            </a:prstGeom>
            <a:gradFill rotWithShape="1">
              <a:gsLst>
                <a:gs pos="0">
                  <a:srgbClr val="A7BFDE"/>
                </a:gs>
                <a:gs pos="100000">
                  <a:srgbClr val="4F81BD"/>
                </a:gs>
              </a:gsLst>
              <a:lin ang="5400000"/>
            </a:gradFill>
            <a:ln w="9525">
              <a:solidFill>
                <a:srgbClr val="4579B8"/>
              </a:solidFill>
              <a:miter lim="800000"/>
              <a:headEnd/>
              <a:tailEnd/>
            </a:ln>
            <a:effectLst>
              <a:outerShdw dist="23000" dir="5400000" rotWithShape="0">
                <a:srgbClr val="808080">
                  <a:alpha val="34999"/>
                </a:srgbClr>
              </a:outerShdw>
            </a:effectLst>
          </p:spPr>
          <p:txBody>
            <a:bodyPr vert="horz" wrap="square" lIns="91440" tIns="45720" rIns="91440" bIns="45720" numCol="1" anchor="ctr" anchorCtr="0" compatLnSpc="1">
              <a:prstTxWarp prst="textNoShape">
                <a:avLst/>
              </a:prstTxWarp>
            </a:bodyPr>
            <a:lstStyle/>
            <a:p>
              <a:endParaRPr lang="en-US"/>
            </a:p>
          </p:txBody>
        </p:sp>
        <p:sp>
          <p:nvSpPr>
            <p:cNvPr id="15" name="Down Arrow 17">
              <a:extLst>
                <a:ext uri="{FF2B5EF4-FFF2-40B4-BE49-F238E27FC236}">
                  <a16:creationId xmlns:a16="http://schemas.microsoft.com/office/drawing/2014/main" id="{B168A0EF-3371-46BA-BC0D-8D07C644D5D3}"/>
                </a:ext>
              </a:extLst>
            </p:cNvPr>
            <p:cNvSpPr>
              <a:spLocks noChangeArrowheads="1"/>
            </p:cNvSpPr>
            <p:nvPr/>
          </p:nvSpPr>
          <p:spPr bwMode="auto">
            <a:xfrm>
              <a:off x="8113" y="9640"/>
              <a:ext cx="763" cy="728"/>
            </a:xfrm>
            <a:prstGeom prst="downArrow">
              <a:avLst>
                <a:gd name="adj1" fmla="val 50000"/>
                <a:gd name="adj2" fmla="val 50000"/>
              </a:avLst>
            </a:prstGeom>
            <a:gradFill rotWithShape="1">
              <a:gsLst>
                <a:gs pos="0">
                  <a:srgbClr val="A7BFDE"/>
                </a:gs>
                <a:gs pos="100000">
                  <a:srgbClr val="4F81BD"/>
                </a:gs>
              </a:gsLst>
              <a:lin ang="5400000"/>
            </a:gradFill>
            <a:ln w="9525">
              <a:solidFill>
                <a:srgbClr val="4579B8"/>
              </a:solidFill>
              <a:miter lim="800000"/>
              <a:headEnd/>
              <a:tailEnd/>
            </a:ln>
            <a:effectLst>
              <a:outerShdw dist="23000" dir="5400000" rotWithShape="0">
                <a:srgbClr val="808080">
                  <a:alpha val="34999"/>
                </a:srgbClr>
              </a:outerShdw>
            </a:effectLst>
          </p:spPr>
          <p:txBody>
            <a:bodyPr vert="horz" wrap="square" lIns="91440" tIns="45720" rIns="91440" bIns="45720" numCol="1" anchor="ctr" anchorCtr="0" compatLnSpc="1">
              <a:prstTxWarp prst="textNoShape">
                <a:avLst/>
              </a:prstTxWarp>
            </a:bodyPr>
            <a:lstStyle/>
            <a:p>
              <a:endParaRPr lang="en-US"/>
            </a:p>
          </p:txBody>
        </p:sp>
        <p:sp>
          <p:nvSpPr>
            <p:cNvPr id="16" name="Down Arrow 20">
              <a:extLst>
                <a:ext uri="{FF2B5EF4-FFF2-40B4-BE49-F238E27FC236}">
                  <a16:creationId xmlns:a16="http://schemas.microsoft.com/office/drawing/2014/main" id="{FF93FE58-1A76-4E4E-B4A5-5AA44DA25ABC}"/>
                </a:ext>
              </a:extLst>
            </p:cNvPr>
            <p:cNvSpPr>
              <a:spLocks noChangeArrowheads="1"/>
            </p:cNvSpPr>
            <p:nvPr/>
          </p:nvSpPr>
          <p:spPr bwMode="auto">
            <a:xfrm>
              <a:off x="8113" y="8456"/>
              <a:ext cx="763" cy="540"/>
            </a:xfrm>
            <a:prstGeom prst="downArrow">
              <a:avLst>
                <a:gd name="adj1" fmla="val 50000"/>
                <a:gd name="adj2" fmla="val 50000"/>
              </a:avLst>
            </a:prstGeom>
            <a:gradFill rotWithShape="1">
              <a:gsLst>
                <a:gs pos="0">
                  <a:srgbClr val="A7BFDE"/>
                </a:gs>
                <a:gs pos="100000">
                  <a:srgbClr val="4F81BD"/>
                </a:gs>
              </a:gsLst>
              <a:lin ang="5400000"/>
            </a:gradFill>
            <a:ln w="9525">
              <a:solidFill>
                <a:srgbClr val="4579B8"/>
              </a:solidFill>
              <a:miter lim="800000"/>
              <a:headEnd/>
              <a:tailEnd/>
            </a:ln>
            <a:effectLst>
              <a:outerShdw dist="23000" dir="5400000" rotWithShape="0">
                <a:srgbClr val="808080">
                  <a:alpha val="34999"/>
                </a:srgbClr>
              </a:outerShdw>
            </a:effectLst>
          </p:spPr>
          <p:txBody>
            <a:bodyPr vert="horz" wrap="square" lIns="91440" tIns="45720" rIns="91440" bIns="45720" numCol="1" anchor="ctr" anchorCtr="0" compatLnSpc="1">
              <a:prstTxWarp prst="textNoShape">
                <a:avLst/>
              </a:prstTxWarp>
            </a:bodyPr>
            <a:lstStyle/>
            <a:p>
              <a:endParaRPr lang="en-US"/>
            </a:p>
          </p:txBody>
        </p:sp>
        <p:sp>
          <p:nvSpPr>
            <p:cNvPr id="17" name="Down Arrow 23">
              <a:extLst>
                <a:ext uri="{FF2B5EF4-FFF2-40B4-BE49-F238E27FC236}">
                  <a16:creationId xmlns:a16="http://schemas.microsoft.com/office/drawing/2014/main" id="{1E7D5906-583B-4B24-8B6E-369B9D12DAC1}"/>
                </a:ext>
              </a:extLst>
            </p:cNvPr>
            <p:cNvSpPr>
              <a:spLocks noChangeArrowheads="1"/>
            </p:cNvSpPr>
            <p:nvPr/>
          </p:nvSpPr>
          <p:spPr bwMode="auto">
            <a:xfrm>
              <a:off x="3232" y="9975"/>
              <a:ext cx="763" cy="720"/>
            </a:xfrm>
            <a:prstGeom prst="downArrow">
              <a:avLst>
                <a:gd name="adj1" fmla="val 50000"/>
                <a:gd name="adj2" fmla="val 50000"/>
              </a:avLst>
            </a:prstGeom>
            <a:gradFill rotWithShape="1">
              <a:gsLst>
                <a:gs pos="0">
                  <a:srgbClr val="A7BFDE"/>
                </a:gs>
                <a:gs pos="100000">
                  <a:srgbClr val="4F81BD"/>
                </a:gs>
              </a:gsLst>
              <a:lin ang="5400000"/>
            </a:gradFill>
            <a:ln w="9525">
              <a:solidFill>
                <a:srgbClr val="4579B8"/>
              </a:solidFill>
              <a:miter lim="800000"/>
              <a:headEnd/>
              <a:tailEnd/>
            </a:ln>
            <a:effectLst>
              <a:outerShdw dist="23000" dir="5400000" rotWithShape="0">
                <a:srgbClr val="808080">
                  <a:alpha val="34999"/>
                </a:srgbClr>
              </a:outerShdw>
            </a:effectLst>
          </p:spPr>
          <p:txBody>
            <a:bodyPr vert="horz" wrap="square" lIns="91440" tIns="45720" rIns="91440" bIns="45720" numCol="1" anchor="ctr" anchorCtr="0" compatLnSpc="1">
              <a:prstTxWarp prst="textNoShape">
                <a:avLst/>
              </a:prstTxWarp>
            </a:bodyPr>
            <a:lstStyle/>
            <a:p>
              <a:endParaRPr lang="en-US"/>
            </a:p>
          </p:txBody>
        </p:sp>
        <p:sp>
          <p:nvSpPr>
            <p:cNvPr id="18" name="Down Arrow 10">
              <a:extLst>
                <a:ext uri="{FF2B5EF4-FFF2-40B4-BE49-F238E27FC236}">
                  <a16:creationId xmlns:a16="http://schemas.microsoft.com/office/drawing/2014/main" id="{C66EB386-EDB5-431D-A822-F30A2DC82818}"/>
                </a:ext>
              </a:extLst>
            </p:cNvPr>
            <p:cNvSpPr>
              <a:spLocks noChangeArrowheads="1"/>
            </p:cNvSpPr>
            <p:nvPr/>
          </p:nvSpPr>
          <p:spPr bwMode="auto">
            <a:xfrm rot="2266313">
              <a:off x="5662" y="7745"/>
              <a:ext cx="763" cy="1836"/>
            </a:xfrm>
            <a:prstGeom prst="downArrow">
              <a:avLst>
                <a:gd name="adj1" fmla="val 50000"/>
                <a:gd name="adj2" fmla="val 38230"/>
              </a:avLst>
            </a:prstGeom>
            <a:gradFill rotWithShape="1">
              <a:gsLst>
                <a:gs pos="0">
                  <a:srgbClr val="A7BFDE"/>
                </a:gs>
                <a:gs pos="100000">
                  <a:srgbClr val="4F81BD"/>
                </a:gs>
              </a:gsLst>
              <a:lin ang="5400000"/>
            </a:gradFill>
            <a:ln w="9525">
              <a:solidFill>
                <a:srgbClr val="4579B8"/>
              </a:solidFill>
              <a:miter lim="800000"/>
              <a:headEnd/>
              <a:tailEnd/>
            </a:ln>
            <a:effectLst>
              <a:outerShdw dist="23000" dir="5400000" rotWithShape="0">
                <a:srgbClr val="808080">
                  <a:alpha val="34999"/>
                </a:srgbClr>
              </a:outerShdw>
            </a:effectLst>
          </p:spPr>
          <p:txBody>
            <a:bodyPr vert="horz" wrap="square" lIns="91440" tIns="45720" rIns="91440" bIns="45720" numCol="1" anchor="ctr" anchorCtr="0" compatLnSpc="1">
              <a:prstTxWarp prst="textNoShape">
                <a:avLst/>
              </a:prstTxWarp>
            </a:bodyPr>
            <a:lstStyle/>
            <a:p>
              <a:endParaRPr lang="en-US"/>
            </a:p>
          </p:txBody>
        </p:sp>
        <p:sp>
          <p:nvSpPr>
            <p:cNvPr id="19" name="Text Box 12">
              <a:extLst>
                <a:ext uri="{FF2B5EF4-FFF2-40B4-BE49-F238E27FC236}">
                  <a16:creationId xmlns:a16="http://schemas.microsoft.com/office/drawing/2014/main" id="{C585CFB6-72FE-4DEB-A4E2-03B24F686999}"/>
                </a:ext>
              </a:extLst>
            </p:cNvPr>
            <p:cNvSpPr txBox="1">
              <a:spLocks noChangeArrowheads="1"/>
            </p:cNvSpPr>
            <p:nvPr/>
          </p:nvSpPr>
          <p:spPr bwMode="auto">
            <a:xfrm>
              <a:off x="4470" y="13954"/>
              <a:ext cx="3270" cy="89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indent="324180" algn="ctr" fontAlgn="base">
                <a:spcBef>
                  <a:spcPct val="0"/>
                </a:spcBef>
                <a:spcAft>
                  <a:spcPct val="0"/>
                </a:spcAft>
              </a:pPr>
              <a:r>
                <a:rPr lang="en-US" b="1" dirty="0">
                  <a:ea typeface="Times New Roman" pitchFamily="18" charset="0"/>
                  <a:cs typeface="Mangal" pitchFamily="18" charset="0"/>
                </a:rPr>
                <a:t>Data management and analysis</a:t>
              </a:r>
              <a:endParaRPr lang="en-US" b="1" dirty="0">
                <a:cs typeface="Arial" pitchFamily="34" charset="0"/>
              </a:endParaRPr>
            </a:p>
          </p:txBody>
        </p:sp>
        <p:sp>
          <p:nvSpPr>
            <p:cNvPr id="20" name="Down Arrow 55">
              <a:extLst>
                <a:ext uri="{FF2B5EF4-FFF2-40B4-BE49-F238E27FC236}">
                  <a16:creationId xmlns:a16="http://schemas.microsoft.com/office/drawing/2014/main" id="{0FB623C9-6F74-4BD9-9B6A-4218031E7C0A}"/>
                </a:ext>
              </a:extLst>
            </p:cNvPr>
            <p:cNvSpPr>
              <a:spLocks noChangeArrowheads="1"/>
            </p:cNvSpPr>
            <p:nvPr/>
          </p:nvSpPr>
          <p:spPr bwMode="auto">
            <a:xfrm>
              <a:off x="3232" y="11638"/>
              <a:ext cx="763" cy="712"/>
            </a:xfrm>
            <a:prstGeom prst="downArrow">
              <a:avLst>
                <a:gd name="adj1" fmla="val 50000"/>
                <a:gd name="adj2" fmla="val 42389"/>
              </a:avLst>
            </a:prstGeom>
            <a:gradFill rotWithShape="1">
              <a:gsLst>
                <a:gs pos="0">
                  <a:srgbClr val="A7BFDE"/>
                </a:gs>
                <a:gs pos="100000">
                  <a:srgbClr val="4F81BD"/>
                </a:gs>
              </a:gsLst>
              <a:lin ang="5400000"/>
            </a:gradFill>
            <a:ln w="9525">
              <a:solidFill>
                <a:srgbClr val="4579B8"/>
              </a:solidFill>
              <a:miter lim="800000"/>
              <a:headEnd/>
              <a:tailEnd/>
            </a:ln>
            <a:effectLst>
              <a:outerShdw dist="23000" dir="5400000" rotWithShape="0">
                <a:srgbClr val="808080">
                  <a:alpha val="34999"/>
                </a:srgbClr>
              </a:outerShdw>
            </a:effectLst>
          </p:spPr>
          <p:txBody>
            <a:bodyPr vert="horz" wrap="square" lIns="91440" tIns="45720" rIns="91440" bIns="45720" numCol="1" anchor="ctr" anchorCtr="0" compatLnSpc="1">
              <a:prstTxWarp prst="textNoShape">
                <a:avLst/>
              </a:prstTxWarp>
            </a:bodyPr>
            <a:lstStyle/>
            <a:p>
              <a:endParaRPr lang="en-US"/>
            </a:p>
          </p:txBody>
        </p:sp>
        <p:sp>
          <p:nvSpPr>
            <p:cNvPr id="21" name="Down Arrow 55">
              <a:extLst>
                <a:ext uri="{FF2B5EF4-FFF2-40B4-BE49-F238E27FC236}">
                  <a16:creationId xmlns:a16="http://schemas.microsoft.com/office/drawing/2014/main" id="{D5D066E5-5694-4F25-9EA8-048B22ACE2BA}"/>
                </a:ext>
              </a:extLst>
            </p:cNvPr>
            <p:cNvSpPr>
              <a:spLocks noChangeArrowheads="1"/>
            </p:cNvSpPr>
            <p:nvPr/>
          </p:nvSpPr>
          <p:spPr bwMode="auto">
            <a:xfrm>
              <a:off x="8016" y="11564"/>
              <a:ext cx="763" cy="764"/>
            </a:xfrm>
            <a:prstGeom prst="downArrow">
              <a:avLst>
                <a:gd name="adj1" fmla="val 50000"/>
                <a:gd name="adj2" fmla="val 42444"/>
              </a:avLst>
            </a:prstGeom>
            <a:gradFill rotWithShape="1">
              <a:gsLst>
                <a:gs pos="0">
                  <a:srgbClr val="A7BFDE"/>
                </a:gs>
                <a:gs pos="100000">
                  <a:srgbClr val="4F81BD"/>
                </a:gs>
              </a:gsLst>
              <a:lin ang="5400000"/>
            </a:gradFill>
            <a:ln w="9525">
              <a:solidFill>
                <a:srgbClr val="4579B8"/>
              </a:solidFill>
              <a:miter lim="800000"/>
              <a:headEnd/>
              <a:tailEnd/>
            </a:ln>
            <a:effectLst>
              <a:outerShdw dist="23000" dir="5400000" rotWithShape="0">
                <a:srgbClr val="808080">
                  <a:alpha val="34999"/>
                </a:srgbClr>
              </a:outerShdw>
            </a:effectLst>
          </p:spPr>
          <p:txBody>
            <a:bodyPr vert="horz" wrap="square" lIns="91440" tIns="45720" rIns="91440" bIns="45720" numCol="1" anchor="ctr" anchorCtr="0" compatLnSpc="1">
              <a:prstTxWarp prst="textNoShape">
                <a:avLst/>
              </a:prstTxWarp>
            </a:bodyPr>
            <a:lstStyle/>
            <a:p>
              <a:endParaRPr lang="en-US"/>
            </a:p>
          </p:txBody>
        </p:sp>
        <p:sp>
          <p:nvSpPr>
            <p:cNvPr id="22" name="Down Arrow 55">
              <a:extLst>
                <a:ext uri="{FF2B5EF4-FFF2-40B4-BE49-F238E27FC236}">
                  <a16:creationId xmlns:a16="http://schemas.microsoft.com/office/drawing/2014/main" id="{3E2F2A5E-D742-4C7D-AF76-78D8F3338FEF}"/>
                </a:ext>
              </a:extLst>
            </p:cNvPr>
            <p:cNvSpPr>
              <a:spLocks noChangeArrowheads="1"/>
            </p:cNvSpPr>
            <p:nvPr/>
          </p:nvSpPr>
          <p:spPr bwMode="auto">
            <a:xfrm>
              <a:off x="6810" y="13190"/>
              <a:ext cx="763" cy="577"/>
            </a:xfrm>
            <a:prstGeom prst="downArrow">
              <a:avLst>
                <a:gd name="adj1" fmla="val 50000"/>
                <a:gd name="adj2" fmla="val 42889"/>
              </a:avLst>
            </a:prstGeom>
            <a:gradFill rotWithShape="1">
              <a:gsLst>
                <a:gs pos="0">
                  <a:srgbClr val="A7BFDE"/>
                </a:gs>
                <a:gs pos="100000">
                  <a:srgbClr val="4F81BD"/>
                </a:gs>
              </a:gsLst>
              <a:lin ang="5400000"/>
            </a:gradFill>
            <a:ln w="9525">
              <a:solidFill>
                <a:srgbClr val="4579B8"/>
              </a:solidFill>
              <a:miter lim="800000"/>
              <a:headEnd/>
              <a:tailEnd/>
            </a:ln>
            <a:effectLst>
              <a:outerShdw dist="23000" dir="5400000" rotWithShape="0">
                <a:srgbClr val="808080">
                  <a:alpha val="34999"/>
                </a:srgbClr>
              </a:outerShdw>
            </a:effectLst>
          </p:spPr>
          <p:txBody>
            <a:bodyPr vert="horz" wrap="square" lIns="91440" tIns="45720" rIns="91440" bIns="45720" numCol="1" anchor="ctr" anchorCtr="0" compatLnSpc="1">
              <a:prstTxWarp prst="textNoShape">
                <a:avLst/>
              </a:prstTxWarp>
            </a:bodyPr>
            <a:lstStyle/>
            <a:p>
              <a:endParaRPr lang="en-US"/>
            </a:p>
          </p:txBody>
        </p:sp>
        <p:sp>
          <p:nvSpPr>
            <p:cNvPr id="23" name="Down Arrow 55">
              <a:extLst>
                <a:ext uri="{FF2B5EF4-FFF2-40B4-BE49-F238E27FC236}">
                  <a16:creationId xmlns:a16="http://schemas.microsoft.com/office/drawing/2014/main" id="{68548A52-DAE7-4FFC-8621-EEAD95D5332D}"/>
                </a:ext>
              </a:extLst>
            </p:cNvPr>
            <p:cNvSpPr>
              <a:spLocks noChangeArrowheads="1"/>
            </p:cNvSpPr>
            <p:nvPr/>
          </p:nvSpPr>
          <p:spPr bwMode="auto">
            <a:xfrm>
              <a:off x="4470" y="13190"/>
              <a:ext cx="763" cy="586"/>
            </a:xfrm>
            <a:prstGeom prst="downArrow">
              <a:avLst>
                <a:gd name="adj1" fmla="val 50000"/>
                <a:gd name="adj2" fmla="val 42389"/>
              </a:avLst>
            </a:prstGeom>
            <a:gradFill rotWithShape="1">
              <a:gsLst>
                <a:gs pos="0">
                  <a:srgbClr val="A7BFDE"/>
                </a:gs>
                <a:gs pos="100000">
                  <a:srgbClr val="4F81BD"/>
                </a:gs>
              </a:gsLst>
              <a:lin ang="5400000"/>
            </a:gradFill>
            <a:ln w="9525">
              <a:solidFill>
                <a:srgbClr val="4579B8"/>
              </a:solidFill>
              <a:miter lim="800000"/>
              <a:headEnd/>
              <a:tailEnd/>
            </a:ln>
            <a:effectLst>
              <a:outerShdw dist="23000" dir="5400000" rotWithShape="0">
                <a:srgbClr val="808080">
                  <a:alpha val="34999"/>
                </a:srgbClr>
              </a:outerShdw>
            </a:effectLst>
          </p:spPr>
          <p:txBody>
            <a:bodyPr vert="horz" wrap="square" lIns="91440" tIns="45720" rIns="91440" bIns="45720" numCol="1" anchor="ctr" anchorCtr="0" compatLnSpc="1">
              <a:prstTxWarp prst="textNoShape">
                <a:avLst/>
              </a:prstTxWarp>
            </a:bodyPr>
            <a:lstStyle/>
            <a:p>
              <a:endParaRPr lang="en-US"/>
            </a:p>
          </p:txBody>
        </p:sp>
      </p:grpSp>
    </p:spTree>
    <p:extLst>
      <p:ext uri="{BB962C8B-B14F-4D97-AF65-F5344CB8AC3E}">
        <p14:creationId xmlns:p14="http://schemas.microsoft.com/office/powerpoint/2010/main" val="17669690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67D8F37-E77D-4752-A447-9FC799CCFA7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9939"/>
            <a:ext cx="1252331" cy="1112424"/>
          </a:xfrm>
          <a:prstGeom prst="rect">
            <a:avLst/>
          </a:prstGeom>
          <a:noFill/>
          <a:ln>
            <a:noFill/>
          </a:ln>
        </p:spPr>
      </p:pic>
      <p:sp>
        <p:nvSpPr>
          <p:cNvPr id="3" name="Content Placeholder 2">
            <a:extLst>
              <a:ext uri="{FF2B5EF4-FFF2-40B4-BE49-F238E27FC236}">
                <a16:creationId xmlns:a16="http://schemas.microsoft.com/office/drawing/2014/main" id="{346185AE-939A-4D9D-A8EA-FAE1439BAC4B}"/>
              </a:ext>
            </a:extLst>
          </p:cNvPr>
          <p:cNvSpPr>
            <a:spLocks noGrp="1"/>
          </p:cNvSpPr>
          <p:nvPr>
            <p:ph idx="1"/>
          </p:nvPr>
        </p:nvSpPr>
        <p:spPr>
          <a:xfrm>
            <a:off x="626164" y="1122362"/>
            <a:ext cx="10644810" cy="4642333"/>
          </a:xfrm>
        </p:spPr>
        <p:txBody>
          <a:bodyPr>
            <a:normAutofit/>
          </a:bodyPr>
          <a:lstStyle/>
          <a:p>
            <a:pPr algn="just"/>
            <a:r>
              <a:rPr lang="en-US" dirty="0"/>
              <a:t>Levels: </a:t>
            </a:r>
          </a:p>
          <a:p>
            <a:pPr marL="559211" indent="-526793" algn="just">
              <a:buAutoNum type="arabicPeriod"/>
            </a:pPr>
            <a:r>
              <a:rPr lang="en-US" dirty="0"/>
              <a:t>Central Level</a:t>
            </a:r>
          </a:p>
          <a:p>
            <a:pPr marL="559211" indent="-526793" algn="just">
              <a:buAutoNum type="arabicPeriod"/>
            </a:pPr>
            <a:r>
              <a:rPr lang="en-US" dirty="0"/>
              <a:t>District Level</a:t>
            </a:r>
          </a:p>
          <a:p>
            <a:pPr marL="559211" indent="-526793" algn="just">
              <a:buAutoNum type="arabicPeriod"/>
            </a:pPr>
            <a:r>
              <a:rPr lang="en-US" dirty="0"/>
              <a:t>Hospital Level</a:t>
            </a:r>
          </a:p>
          <a:p>
            <a:pPr marL="559211" indent="-526793" algn="just">
              <a:buAutoNum type="arabicPeriod"/>
            </a:pPr>
            <a:r>
              <a:rPr lang="en-US" dirty="0"/>
              <a:t>Local Level</a:t>
            </a:r>
          </a:p>
          <a:p>
            <a:pPr marL="32418" indent="0" algn="just">
              <a:buNone/>
            </a:pPr>
            <a:r>
              <a:rPr lang="en-US" dirty="0"/>
              <a:t>Username and password created for all Local levels, Hospitals, Districts and Provinces.       </a:t>
            </a:r>
          </a:p>
        </p:txBody>
      </p:sp>
      <p:sp>
        <p:nvSpPr>
          <p:cNvPr id="5" name="Title 1">
            <a:extLst>
              <a:ext uri="{FF2B5EF4-FFF2-40B4-BE49-F238E27FC236}">
                <a16:creationId xmlns:a16="http://schemas.microsoft.com/office/drawing/2014/main" id="{1AEFE9B1-0B40-4C27-9656-7733A3578534}"/>
              </a:ext>
            </a:extLst>
          </p:cNvPr>
          <p:cNvSpPr>
            <a:spLocks noGrp="1"/>
          </p:cNvSpPr>
          <p:nvPr>
            <p:ph type="title"/>
          </p:nvPr>
        </p:nvSpPr>
        <p:spPr>
          <a:xfrm>
            <a:off x="1252329" y="277976"/>
            <a:ext cx="10436087" cy="496048"/>
          </a:xfrm>
          <a:solidFill>
            <a:schemeClr val="bg1"/>
          </a:solidFill>
        </p:spPr>
        <p:txBody>
          <a:bodyPr>
            <a:noAutofit/>
          </a:bodyPr>
          <a:lstStyle/>
          <a:p>
            <a:pPr algn="ctr"/>
            <a:r>
              <a:rPr lang="en-US" sz="3200" b="1" dirty="0">
                <a:solidFill>
                  <a:schemeClr val="tx1">
                    <a:lumMod val="50000"/>
                  </a:schemeClr>
                </a:solidFill>
              </a:rPr>
              <a:t>Web-based reporting System for MPDSR</a:t>
            </a:r>
          </a:p>
        </p:txBody>
      </p:sp>
    </p:spTree>
    <p:extLst>
      <p:ext uri="{BB962C8B-B14F-4D97-AF65-F5344CB8AC3E}">
        <p14:creationId xmlns:p14="http://schemas.microsoft.com/office/powerpoint/2010/main" val="20899008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67D8F37-E77D-4752-A447-9FC799CCFA7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9939"/>
            <a:ext cx="1252331" cy="1112424"/>
          </a:xfrm>
          <a:prstGeom prst="rect">
            <a:avLst/>
          </a:prstGeom>
          <a:noFill/>
          <a:ln>
            <a:noFill/>
          </a:ln>
        </p:spPr>
      </p:pic>
      <p:sp>
        <p:nvSpPr>
          <p:cNvPr id="3" name="Title 1">
            <a:extLst>
              <a:ext uri="{FF2B5EF4-FFF2-40B4-BE49-F238E27FC236}">
                <a16:creationId xmlns:a16="http://schemas.microsoft.com/office/drawing/2014/main" id="{A78A6B2D-222F-4366-9424-2B4A8D549E2D}"/>
              </a:ext>
            </a:extLst>
          </p:cNvPr>
          <p:cNvSpPr>
            <a:spLocks noGrp="1"/>
          </p:cNvSpPr>
          <p:nvPr>
            <p:ph type="title"/>
          </p:nvPr>
        </p:nvSpPr>
        <p:spPr>
          <a:xfrm>
            <a:off x="500233" y="237992"/>
            <a:ext cx="11033016" cy="701277"/>
          </a:xfrm>
        </p:spPr>
        <p:txBody>
          <a:bodyPr>
            <a:normAutofit/>
          </a:bodyPr>
          <a:lstStyle/>
          <a:p>
            <a:pPr algn="ctr"/>
            <a:r>
              <a:rPr lang="en-US" sz="3200" b="1" dirty="0">
                <a:solidFill>
                  <a:srgbClr val="000000"/>
                </a:solidFill>
              </a:rPr>
              <a:t>Log in pathway</a:t>
            </a:r>
          </a:p>
        </p:txBody>
      </p:sp>
      <p:sp>
        <p:nvSpPr>
          <p:cNvPr id="5" name="Content Placeholder 2">
            <a:extLst>
              <a:ext uri="{FF2B5EF4-FFF2-40B4-BE49-F238E27FC236}">
                <a16:creationId xmlns:a16="http://schemas.microsoft.com/office/drawing/2014/main" id="{7B7EA8B0-032F-40BB-A394-EF5243D6DE85}"/>
              </a:ext>
            </a:extLst>
          </p:cNvPr>
          <p:cNvSpPr>
            <a:spLocks noGrp="1"/>
          </p:cNvSpPr>
          <p:nvPr>
            <p:ph idx="1"/>
          </p:nvPr>
        </p:nvSpPr>
        <p:spPr>
          <a:xfrm>
            <a:off x="394854" y="1530626"/>
            <a:ext cx="11214049" cy="4671391"/>
          </a:xfrm>
        </p:spPr>
        <p:txBody>
          <a:bodyPr>
            <a:normAutofit/>
          </a:bodyPr>
          <a:lstStyle/>
          <a:p>
            <a:r>
              <a:rPr lang="en-US" sz="3200" dirty="0"/>
              <a:t>Website: </a:t>
            </a:r>
            <a:r>
              <a:rPr lang="en-US" sz="3200" dirty="0">
                <a:hlinkClick r:id="rId3"/>
              </a:rPr>
              <a:t>www.fwd.gov.np</a:t>
            </a:r>
            <a:endParaRPr lang="en-US" sz="3200" dirty="0"/>
          </a:p>
          <a:p>
            <a:r>
              <a:rPr lang="en-US" sz="3200" dirty="0"/>
              <a:t>Click MPDSR box in the home page of FWD</a:t>
            </a:r>
          </a:p>
          <a:p>
            <a:r>
              <a:rPr lang="en-US" sz="3200" dirty="0"/>
              <a:t>Insert username and password provided for individual Palika and hospital</a:t>
            </a:r>
          </a:p>
          <a:p>
            <a:r>
              <a:rPr lang="en-US" sz="3200" dirty="0"/>
              <a:t>Require Internet connection to enter the data</a:t>
            </a:r>
          </a:p>
        </p:txBody>
      </p:sp>
    </p:spTree>
    <p:extLst>
      <p:ext uri="{BB962C8B-B14F-4D97-AF65-F5344CB8AC3E}">
        <p14:creationId xmlns:p14="http://schemas.microsoft.com/office/powerpoint/2010/main" val="29826504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67D8F37-E77D-4752-A447-9FC799CCFA7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9939"/>
            <a:ext cx="1252331" cy="1112424"/>
          </a:xfrm>
          <a:prstGeom prst="rect">
            <a:avLst/>
          </a:prstGeom>
          <a:noFill/>
          <a:ln>
            <a:noFill/>
          </a:ln>
        </p:spPr>
      </p:pic>
      <p:sp>
        <p:nvSpPr>
          <p:cNvPr id="3" name="Title 1">
            <a:extLst>
              <a:ext uri="{FF2B5EF4-FFF2-40B4-BE49-F238E27FC236}">
                <a16:creationId xmlns:a16="http://schemas.microsoft.com/office/drawing/2014/main" id="{9BAF55B8-0EC0-4FD2-9F67-7C06F37C87C1}"/>
              </a:ext>
            </a:extLst>
          </p:cNvPr>
          <p:cNvSpPr>
            <a:spLocks noGrp="1"/>
          </p:cNvSpPr>
          <p:nvPr>
            <p:ph type="title"/>
          </p:nvPr>
        </p:nvSpPr>
        <p:spPr>
          <a:xfrm>
            <a:off x="1061114" y="103141"/>
            <a:ext cx="10069771" cy="822477"/>
          </a:xfrm>
        </p:spPr>
        <p:txBody>
          <a:bodyPr>
            <a:normAutofit/>
          </a:bodyPr>
          <a:lstStyle/>
          <a:p>
            <a:pPr algn="ctr"/>
            <a:r>
              <a:rPr lang="en-US" sz="3200" b="1" dirty="0">
                <a:solidFill>
                  <a:srgbClr val="000000"/>
                </a:solidFill>
              </a:rPr>
              <a:t>FWD Homepage</a:t>
            </a:r>
            <a:endParaRPr lang="en-US" b="1" dirty="0"/>
          </a:p>
        </p:txBody>
      </p:sp>
      <p:pic>
        <p:nvPicPr>
          <p:cNvPr id="5" name="Picture 4">
            <a:extLst>
              <a:ext uri="{FF2B5EF4-FFF2-40B4-BE49-F238E27FC236}">
                <a16:creationId xmlns:a16="http://schemas.microsoft.com/office/drawing/2014/main" id="{C7702760-B07D-4E0C-8E85-48F1D33A6A28}"/>
              </a:ext>
            </a:extLst>
          </p:cNvPr>
          <p:cNvPicPr>
            <a:picLocks noChangeAspect="1"/>
          </p:cNvPicPr>
          <p:nvPr/>
        </p:nvPicPr>
        <p:blipFill>
          <a:blip r:embed="rId3"/>
          <a:stretch>
            <a:fillRect/>
          </a:stretch>
        </p:blipFill>
        <p:spPr>
          <a:xfrm>
            <a:off x="0" y="1018819"/>
            <a:ext cx="12129034" cy="5359167"/>
          </a:xfrm>
          <a:prstGeom prst="rect">
            <a:avLst/>
          </a:prstGeom>
        </p:spPr>
      </p:pic>
    </p:spTree>
    <p:extLst>
      <p:ext uri="{BB962C8B-B14F-4D97-AF65-F5344CB8AC3E}">
        <p14:creationId xmlns:p14="http://schemas.microsoft.com/office/powerpoint/2010/main" val="39303008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67D8F37-E77D-4752-A447-9FC799CCFA7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9939"/>
            <a:ext cx="1252331" cy="1112424"/>
          </a:xfrm>
          <a:prstGeom prst="rect">
            <a:avLst/>
          </a:prstGeom>
          <a:noFill/>
          <a:ln>
            <a:noFill/>
          </a:ln>
        </p:spPr>
      </p:pic>
      <p:sp>
        <p:nvSpPr>
          <p:cNvPr id="3" name="Title 1">
            <a:extLst>
              <a:ext uri="{FF2B5EF4-FFF2-40B4-BE49-F238E27FC236}">
                <a16:creationId xmlns:a16="http://schemas.microsoft.com/office/drawing/2014/main" id="{1C352452-BD89-483F-A570-B8039D9FE6F9}"/>
              </a:ext>
            </a:extLst>
          </p:cNvPr>
          <p:cNvSpPr>
            <a:spLocks noGrp="1"/>
          </p:cNvSpPr>
          <p:nvPr>
            <p:ph type="title"/>
          </p:nvPr>
        </p:nvSpPr>
        <p:spPr>
          <a:xfrm>
            <a:off x="1252330" y="192706"/>
            <a:ext cx="9490347" cy="929657"/>
          </a:xfrm>
        </p:spPr>
        <p:txBody>
          <a:bodyPr>
            <a:noAutofit/>
          </a:bodyPr>
          <a:lstStyle/>
          <a:p>
            <a:pPr algn="ctr"/>
            <a:r>
              <a:rPr lang="en-US" sz="3200" b="1" dirty="0">
                <a:solidFill>
                  <a:srgbClr val="000000"/>
                </a:solidFill>
              </a:rPr>
              <a:t>MPDSR Webpage</a:t>
            </a:r>
          </a:p>
        </p:txBody>
      </p:sp>
      <p:pic>
        <p:nvPicPr>
          <p:cNvPr id="5" name="Picture 4">
            <a:extLst>
              <a:ext uri="{FF2B5EF4-FFF2-40B4-BE49-F238E27FC236}">
                <a16:creationId xmlns:a16="http://schemas.microsoft.com/office/drawing/2014/main" id="{BF4C362F-3A3F-40AA-BE94-7D8FD0D642CA}"/>
              </a:ext>
            </a:extLst>
          </p:cNvPr>
          <p:cNvPicPr>
            <a:picLocks noChangeAspect="1"/>
          </p:cNvPicPr>
          <p:nvPr/>
        </p:nvPicPr>
        <p:blipFill>
          <a:blip r:embed="rId4"/>
          <a:stretch>
            <a:fillRect/>
          </a:stretch>
        </p:blipFill>
        <p:spPr>
          <a:xfrm>
            <a:off x="2266690" y="1122363"/>
            <a:ext cx="7036335" cy="5681923"/>
          </a:xfrm>
          <a:prstGeom prst="rect">
            <a:avLst/>
          </a:prstGeom>
        </p:spPr>
      </p:pic>
    </p:spTree>
    <p:extLst>
      <p:ext uri="{BB962C8B-B14F-4D97-AF65-F5344CB8AC3E}">
        <p14:creationId xmlns:p14="http://schemas.microsoft.com/office/powerpoint/2010/main" val="9416681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67D8F37-E77D-4752-A447-9FC799CCFA7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9939"/>
            <a:ext cx="1252331" cy="1112424"/>
          </a:xfrm>
          <a:prstGeom prst="rect">
            <a:avLst/>
          </a:prstGeom>
          <a:noFill/>
          <a:ln>
            <a:noFill/>
          </a:ln>
        </p:spPr>
      </p:pic>
      <p:sp>
        <p:nvSpPr>
          <p:cNvPr id="3" name="Title 1">
            <a:extLst>
              <a:ext uri="{FF2B5EF4-FFF2-40B4-BE49-F238E27FC236}">
                <a16:creationId xmlns:a16="http://schemas.microsoft.com/office/drawing/2014/main" id="{CED49851-8064-41AD-9902-2957B57C84FF}"/>
              </a:ext>
            </a:extLst>
          </p:cNvPr>
          <p:cNvSpPr>
            <a:spLocks noGrp="1"/>
          </p:cNvSpPr>
          <p:nvPr>
            <p:ph type="title"/>
          </p:nvPr>
        </p:nvSpPr>
        <p:spPr>
          <a:xfrm>
            <a:off x="500233" y="59764"/>
            <a:ext cx="10480759" cy="660791"/>
          </a:xfrm>
        </p:spPr>
        <p:txBody>
          <a:bodyPr>
            <a:normAutofit/>
          </a:bodyPr>
          <a:lstStyle/>
          <a:p>
            <a:pPr algn="ctr"/>
            <a:r>
              <a:rPr lang="en-US" sz="3200" b="1" dirty="0">
                <a:solidFill>
                  <a:srgbClr val="000000"/>
                </a:solidFill>
              </a:rPr>
              <a:t>Hospital MPDSR </a:t>
            </a:r>
          </a:p>
        </p:txBody>
      </p:sp>
      <p:pic>
        <p:nvPicPr>
          <p:cNvPr id="5" name="Picture 4">
            <a:extLst>
              <a:ext uri="{FF2B5EF4-FFF2-40B4-BE49-F238E27FC236}">
                <a16:creationId xmlns:a16="http://schemas.microsoft.com/office/drawing/2014/main" id="{2439C468-2D41-4D4D-932D-618049E95E4E}"/>
              </a:ext>
            </a:extLst>
          </p:cNvPr>
          <p:cNvPicPr>
            <a:picLocks noChangeAspect="1"/>
          </p:cNvPicPr>
          <p:nvPr/>
        </p:nvPicPr>
        <p:blipFill>
          <a:blip r:embed="rId3"/>
          <a:stretch>
            <a:fillRect/>
          </a:stretch>
        </p:blipFill>
        <p:spPr>
          <a:xfrm>
            <a:off x="392651" y="594363"/>
            <a:ext cx="10480757" cy="6118163"/>
          </a:xfrm>
          <a:prstGeom prst="rect">
            <a:avLst/>
          </a:prstGeom>
        </p:spPr>
      </p:pic>
    </p:spTree>
    <p:extLst>
      <p:ext uri="{BB962C8B-B14F-4D97-AF65-F5344CB8AC3E}">
        <p14:creationId xmlns:p14="http://schemas.microsoft.com/office/powerpoint/2010/main" val="22379622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67D8F37-E77D-4752-A447-9FC799CCFA7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9939"/>
            <a:ext cx="1252331" cy="1112424"/>
          </a:xfrm>
          <a:prstGeom prst="rect">
            <a:avLst/>
          </a:prstGeom>
          <a:noFill/>
          <a:ln>
            <a:noFill/>
          </a:ln>
        </p:spPr>
      </p:pic>
      <p:sp>
        <p:nvSpPr>
          <p:cNvPr id="3" name="Title 1">
            <a:extLst>
              <a:ext uri="{FF2B5EF4-FFF2-40B4-BE49-F238E27FC236}">
                <a16:creationId xmlns:a16="http://schemas.microsoft.com/office/drawing/2014/main" id="{BD194C70-3774-4509-8CFF-7D95734C0798}"/>
              </a:ext>
            </a:extLst>
          </p:cNvPr>
          <p:cNvSpPr>
            <a:spLocks noGrp="1"/>
          </p:cNvSpPr>
          <p:nvPr>
            <p:ph type="title"/>
          </p:nvPr>
        </p:nvSpPr>
        <p:spPr>
          <a:xfrm>
            <a:off x="1252330" y="198784"/>
            <a:ext cx="9960244" cy="759407"/>
          </a:xfrm>
        </p:spPr>
        <p:txBody>
          <a:bodyPr>
            <a:normAutofit/>
          </a:bodyPr>
          <a:lstStyle/>
          <a:p>
            <a:pPr algn="ctr"/>
            <a:r>
              <a:rPr lang="en-US" sz="3200" b="1" dirty="0">
                <a:solidFill>
                  <a:srgbClr val="000000"/>
                </a:solidFill>
              </a:rPr>
              <a:t>Data entry and Saving data</a:t>
            </a:r>
          </a:p>
        </p:txBody>
      </p:sp>
      <p:sp>
        <p:nvSpPr>
          <p:cNvPr id="5" name="Content Placeholder 2">
            <a:extLst>
              <a:ext uri="{FF2B5EF4-FFF2-40B4-BE49-F238E27FC236}">
                <a16:creationId xmlns:a16="http://schemas.microsoft.com/office/drawing/2014/main" id="{78261428-9A68-49CF-A2DA-0D43426C0A5E}"/>
              </a:ext>
            </a:extLst>
          </p:cNvPr>
          <p:cNvSpPr>
            <a:spLocks noGrp="1"/>
          </p:cNvSpPr>
          <p:nvPr>
            <p:ph idx="1"/>
          </p:nvPr>
        </p:nvSpPr>
        <p:spPr>
          <a:xfrm>
            <a:off x="353290" y="1311208"/>
            <a:ext cx="10957439" cy="4513122"/>
          </a:xfrm>
        </p:spPr>
        <p:txBody>
          <a:bodyPr/>
          <a:lstStyle/>
          <a:p>
            <a:r>
              <a:rPr lang="en-US" dirty="0"/>
              <a:t>Click Maternal Death Review Form to fill in new Maternal death case</a:t>
            </a:r>
          </a:p>
          <a:p>
            <a:r>
              <a:rPr lang="en-US" dirty="0"/>
              <a:t>Click Summary of Perinatal Death Review Form to enter the monthly perinatal death summary</a:t>
            </a:r>
          </a:p>
          <a:p>
            <a:pPr marL="0" indent="0">
              <a:buNone/>
            </a:pPr>
            <a:endParaRPr lang="en-US" dirty="0"/>
          </a:p>
          <a:p>
            <a:r>
              <a:rPr lang="en-US" dirty="0"/>
              <a:t>“Submit Data” must be clicked in order to save the data in every section.</a:t>
            </a:r>
          </a:p>
          <a:p>
            <a:r>
              <a:rPr lang="en-US" dirty="0"/>
              <a:t>After filling the forms please do not forget to click “Request for approval”, so that the forms can be approved or verified by FWD.</a:t>
            </a:r>
          </a:p>
          <a:p>
            <a:endParaRPr lang="en-US" dirty="0"/>
          </a:p>
          <a:p>
            <a:r>
              <a:rPr lang="en-US" dirty="0"/>
              <a:t>After submission the forms have to be Approved by the central level.</a:t>
            </a:r>
          </a:p>
          <a:p>
            <a:endParaRPr lang="en-US" dirty="0"/>
          </a:p>
        </p:txBody>
      </p:sp>
    </p:spTree>
    <p:extLst>
      <p:ext uri="{BB962C8B-B14F-4D97-AF65-F5344CB8AC3E}">
        <p14:creationId xmlns:p14="http://schemas.microsoft.com/office/powerpoint/2010/main" val="34093578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3FECBDC-5AC3-4EBD-A2FB-6FC2F0A12632}"/>
              </a:ext>
            </a:extLst>
          </p:cNvPr>
          <p:cNvSpPr>
            <a:spLocks noGrp="1"/>
          </p:cNvSpPr>
          <p:nvPr>
            <p:ph type="title"/>
          </p:nvPr>
        </p:nvSpPr>
        <p:spPr>
          <a:xfrm>
            <a:off x="591136" y="0"/>
            <a:ext cx="10818986" cy="691658"/>
          </a:xfrm>
          <a:ln w="19050">
            <a:solidFill>
              <a:schemeClr val="tx1"/>
            </a:solidFill>
          </a:ln>
        </p:spPr>
        <p:txBody>
          <a:bodyPr>
            <a:normAutofit/>
          </a:bodyPr>
          <a:lstStyle/>
          <a:p>
            <a:pPr algn="ctr"/>
            <a:r>
              <a:rPr lang="en-US" sz="3200" b="1" dirty="0">
                <a:solidFill>
                  <a:srgbClr val="000000"/>
                </a:solidFill>
              </a:rPr>
              <a:t>Steps of approval</a:t>
            </a:r>
            <a:endParaRPr lang="en-US" sz="3200" b="1" dirty="0"/>
          </a:p>
        </p:txBody>
      </p:sp>
      <p:grpSp>
        <p:nvGrpSpPr>
          <p:cNvPr id="6" name="Group 5">
            <a:extLst>
              <a:ext uri="{FF2B5EF4-FFF2-40B4-BE49-F238E27FC236}">
                <a16:creationId xmlns:a16="http://schemas.microsoft.com/office/drawing/2014/main" id="{57CBE2B1-A3F5-48AB-A98B-C835C49A13F1}"/>
              </a:ext>
            </a:extLst>
          </p:cNvPr>
          <p:cNvGrpSpPr/>
          <p:nvPr/>
        </p:nvGrpSpPr>
        <p:grpSpPr>
          <a:xfrm>
            <a:off x="591136" y="691657"/>
            <a:ext cx="11009728" cy="5808533"/>
            <a:chOff x="208614" y="671319"/>
            <a:chExt cx="6649386" cy="3524596"/>
          </a:xfrm>
        </p:grpSpPr>
        <p:pic>
          <p:nvPicPr>
            <p:cNvPr id="7" name="Picture 6">
              <a:extLst>
                <a:ext uri="{FF2B5EF4-FFF2-40B4-BE49-F238E27FC236}">
                  <a16:creationId xmlns:a16="http://schemas.microsoft.com/office/drawing/2014/main" id="{FDCF567A-0036-4313-859B-B1F5C2C3F1D3}"/>
                </a:ext>
              </a:extLst>
            </p:cNvPr>
            <p:cNvPicPr>
              <a:picLocks noChangeAspect="1"/>
            </p:cNvPicPr>
            <p:nvPr/>
          </p:nvPicPr>
          <p:blipFill>
            <a:blip r:embed="rId3"/>
            <a:stretch>
              <a:fillRect/>
            </a:stretch>
          </p:blipFill>
          <p:spPr>
            <a:xfrm>
              <a:off x="208614" y="671319"/>
              <a:ext cx="6649386" cy="3524596"/>
            </a:xfrm>
            <a:prstGeom prst="rect">
              <a:avLst/>
            </a:prstGeom>
          </p:spPr>
        </p:pic>
        <p:sp>
          <p:nvSpPr>
            <p:cNvPr id="8" name="TextBox 7">
              <a:extLst>
                <a:ext uri="{FF2B5EF4-FFF2-40B4-BE49-F238E27FC236}">
                  <a16:creationId xmlns:a16="http://schemas.microsoft.com/office/drawing/2014/main" id="{183834AE-5116-400B-9F87-5CA10D00F4AB}"/>
                </a:ext>
              </a:extLst>
            </p:cNvPr>
            <p:cNvSpPr txBox="1"/>
            <p:nvPr/>
          </p:nvSpPr>
          <p:spPr>
            <a:xfrm>
              <a:off x="2369127" y="1393587"/>
              <a:ext cx="4488873" cy="392191"/>
            </a:xfrm>
            <a:prstGeom prst="rect">
              <a:avLst/>
            </a:prstGeom>
            <a:solidFill>
              <a:srgbClr val="003399"/>
            </a:solidFill>
          </p:spPr>
          <p:txBody>
            <a:bodyPr wrap="square" rtlCol="0">
              <a:spAutoFit/>
            </a:bodyPr>
            <a:lstStyle/>
            <a:p>
              <a:r>
                <a:rPr lang="en-US" dirty="0">
                  <a:solidFill>
                    <a:schemeClr val="bg1"/>
                  </a:solidFill>
                </a:rPr>
                <a:t>Click here to view Incomplete forms, the listed forms should be completed &amp; requested for approval. </a:t>
              </a:r>
            </a:p>
          </p:txBody>
        </p:sp>
        <p:cxnSp>
          <p:nvCxnSpPr>
            <p:cNvPr id="9" name="Straight Arrow Connector 8">
              <a:extLst>
                <a:ext uri="{FF2B5EF4-FFF2-40B4-BE49-F238E27FC236}">
                  <a16:creationId xmlns:a16="http://schemas.microsoft.com/office/drawing/2014/main" id="{F9EFD79C-6B0B-4E96-B38D-462B667F4E50}"/>
                </a:ext>
              </a:extLst>
            </p:cNvPr>
            <p:cNvCxnSpPr>
              <a:cxnSpLocks/>
            </p:cNvCxnSpPr>
            <p:nvPr/>
          </p:nvCxnSpPr>
          <p:spPr>
            <a:xfrm flipV="1">
              <a:off x="1205345" y="1609030"/>
              <a:ext cx="1163782" cy="230161"/>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8925CDA-1288-40F0-BA0C-B27D67389070}"/>
                </a:ext>
              </a:extLst>
            </p:cNvPr>
            <p:cNvSpPr txBox="1"/>
            <p:nvPr/>
          </p:nvSpPr>
          <p:spPr>
            <a:xfrm>
              <a:off x="2369127" y="2602389"/>
              <a:ext cx="3979718" cy="292388"/>
            </a:xfrm>
            <a:prstGeom prst="rect">
              <a:avLst/>
            </a:prstGeom>
            <a:solidFill>
              <a:srgbClr val="003399"/>
            </a:solidFill>
          </p:spPr>
          <p:txBody>
            <a:bodyPr wrap="square" rtlCol="0">
              <a:spAutoFit/>
            </a:bodyPr>
            <a:lstStyle/>
            <a:p>
              <a:r>
                <a:rPr lang="en-US" dirty="0">
                  <a:solidFill>
                    <a:schemeClr val="bg1"/>
                  </a:solidFill>
                </a:rPr>
                <a:t>Click here to view the forms that are approved by FWD</a:t>
              </a:r>
            </a:p>
          </p:txBody>
        </p:sp>
        <p:sp>
          <p:nvSpPr>
            <p:cNvPr id="11" name="TextBox 10">
              <a:extLst>
                <a:ext uri="{FF2B5EF4-FFF2-40B4-BE49-F238E27FC236}">
                  <a16:creationId xmlns:a16="http://schemas.microsoft.com/office/drawing/2014/main" id="{4833C0D2-DA73-4347-A988-6A6DEE6DD2F6}"/>
                </a:ext>
              </a:extLst>
            </p:cNvPr>
            <p:cNvSpPr txBox="1"/>
            <p:nvPr/>
          </p:nvSpPr>
          <p:spPr>
            <a:xfrm>
              <a:off x="2369127" y="2051848"/>
              <a:ext cx="4488873" cy="492443"/>
            </a:xfrm>
            <a:prstGeom prst="rect">
              <a:avLst/>
            </a:prstGeom>
            <a:solidFill>
              <a:srgbClr val="003399"/>
            </a:solidFill>
          </p:spPr>
          <p:txBody>
            <a:bodyPr wrap="square" rtlCol="0">
              <a:spAutoFit/>
            </a:bodyPr>
            <a:lstStyle/>
            <a:p>
              <a:r>
                <a:rPr lang="en-US" dirty="0">
                  <a:solidFill>
                    <a:schemeClr val="bg1"/>
                  </a:solidFill>
                </a:rPr>
                <a:t>Click here to view the forms that have been sent to FWD for approval</a:t>
              </a:r>
            </a:p>
          </p:txBody>
        </p:sp>
        <p:cxnSp>
          <p:nvCxnSpPr>
            <p:cNvPr id="12" name="Straight Arrow Connector 11">
              <a:extLst>
                <a:ext uri="{FF2B5EF4-FFF2-40B4-BE49-F238E27FC236}">
                  <a16:creationId xmlns:a16="http://schemas.microsoft.com/office/drawing/2014/main" id="{E65B766B-0CAB-4AEC-9F3E-0E171C249E6C}"/>
                </a:ext>
              </a:extLst>
            </p:cNvPr>
            <p:cNvCxnSpPr>
              <a:cxnSpLocks/>
            </p:cNvCxnSpPr>
            <p:nvPr/>
          </p:nvCxnSpPr>
          <p:spPr>
            <a:xfrm>
              <a:off x="1787236" y="2108019"/>
              <a:ext cx="581891" cy="177981"/>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8EED462-2716-4C93-95F5-E0AE505CF57B}"/>
                </a:ext>
              </a:extLst>
            </p:cNvPr>
            <p:cNvCxnSpPr>
              <a:cxnSpLocks/>
            </p:cNvCxnSpPr>
            <p:nvPr/>
          </p:nvCxnSpPr>
          <p:spPr>
            <a:xfrm>
              <a:off x="1163780" y="2360137"/>
              <a:ext cx="1205347" cy="388446"/>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193899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67D8F37-E77D-4752-A447-9FC799CCFA7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9939"/>
            <a:ext cx="1252331" cy="1112424"/>
          </a:xfrm>
          <a:prstGeom prst="rect">
            <a:avLst/>
          </a:prstGeom>
          <a:noFill/>
          <a:ln>
            <a:noFill/>
          </a:ln>
        </p:spPr>
      </p:pic>
      <p:sp>
        <p:nvSpPr>
          <p:cNvPr id="3" name="Content Placeholder 2">
            <a:extLst>
              <a:ext uri="{FF2B5EF4-FFF2-40B4-BE49-F238E27FC236}">
                <a16:creationId xmlns:a16="http://schemas.microsoft.com/office/drawing/2014/main" id="{D83FB597-52CE-480D-95B3-E33BFD45EA6A}"/>
              </a:ext>
            </a:extLst>
          </p:cNvPr>
          <p:cNvSpPr>
            <a:spLocks noGrp="1"/>
          </p:cNvSpPr>
          <p:nvPr>
            <p:ph idx="1"/>
          </p:nvPr>
        </p:nvSpPr>
        <p:spPr>
          <a:xfrm>
            <a:off x="2529840" y="1411647"/>
            <a:ext cx="7132320" cy="3645648"/>
          </a:xfrm>
        </p:spPr>
        <p:txBody>
          <a:bodyPr/>
          <a:lstStyle/>
          <a:p>
            <a:pPr marL="32418" indent="0">
              <a:buNone/>
            </a:pPr>
            <a:endParaRPr lang="en-US" b="1" dirty="0"/>
          </a:p>
          <a:p>
            <a:pPr marL="32418" indent="0">
              <a:buNone/>
            </a:pPr>
            <a:endParaRPr lang="en-US" b="1" dirty="0"/>
          </a:p>
          <a:p>
            <a:pPr marL="32418" indent="0" algn="ctr">
              <a:buNone/>
            </a:pPr>
            <a:r>
              <a:rPr lang="en-US" sz="2800" b="1" dirty="0"/>
              <a:t>Any comments / feedback?</a:t>
            </a:r>
          </a:p>
        </p:txBody>
      </p:sp>
    </p:spTree>
    <p:extLst>
      <p:ext uri="{BB962C8B-B14F-4D97-AF65-F5344CB8AC3E}">
        <p14:creationId xmlns:p14="http://schemas.microsoft.com/office/powerpoint/2010/main" val="22563841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67D8F37-E77D-4752-A447-9FC799CCFA7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9939"/>
            <a:ext cx="1252331" cy="1112424"/>
          </a:xfrm>
          <a:prstGeom prst="rect">
            <a:avLst/>
          </a:prstGeom>
          <a:noFill/>
          <a:ln>
            <a:noFill/>
          </a:ln>
        </p:spPr>
      </p:pic>
      <p:sp>
        <p:nvSpPr>
          <p:cNvPr id="5" name="Title 1">
            <a:extLst>
              <a:ext uri="{FF2B5EF4-FFF2-40B4-BE49-F238E27FC236}">
                <a16:creationId xmlns:a16="http://schemas.microsoft.com/office/drawing/2014/main" id="{7071C49A-AE88-4784-86C6-C7C0DDB99676}"/>
              </a:ext>
            </a:extLst>
          </p:cNvPr>
          <p:cNvSpPr>
            <a:spLocks noGrp="1"/>
          </p:cNvSpPr>
          <p:nvPr>
            <p:ph type="title"/>
          </p:nvPr>
        </p:nvSpPr>
        <p:spPr>
          <a:xfrm>
            <a:off x="1503181" y="208853"/>
            <a:ext cx="9847305" cy="563687"/>
          </a:xfrm>
        </p:spPr>
        <p:txBody>
          <a:bodyPr>
            <a:noAutofit/>
          </a:bodyPr>
          <a:lstStyle/>
          <a:p>
            <a:pPr algn="ctr"/>
            <a:r>
              <a:rPr lang="en-US" sz="3200" b="1" dirty="0">
                <a:solidFill>
                  <a:srgbClr val="000000"/>
                </a:solidFill>
              </a:rPr>
              <a:t>Objectives</a:t>
            </a:r>
          </a:p>
        </p:txBody>
      </p:sp>
      <p:sp>
        <p:nvSpPr>
          <p:cNvPr id="6" name="Rectangle 3">
            <a:extLst>
              <a:ext uri="{FF2B5EF4-FFF2-40B4-BE49-F238E27FC236}">
                <a16:creationId xmlns:a16="http://schemas.microsoft.com/office/drawing/2014/main" id="{B3984D71-E76A-47A7-84C4-A1480C1DCBE8}"/>
              </a:ext>
            </a:extLst>
          </p:cNvPr>
          <p:cNvSpPr>
            <a:spLocks noGrp="1" noChangeArrowheads="1"/>
          </p:cNvSpPr>
          <p:nvPr>
            <p:ph idx="1"/>
          </p:nvPr>
        </p:nvSpPr>
        <p:spPr>
          <a:xfrm>
            <a:off x="1252329" y="1122363"/>
            <a:ext cx="10098157" cy="5238679"/>
          </a:xfrm>
        </p:spPr>
        <p:txBody>
          <a:bodyPr rtlCol="0">
            <a:noAutofit/>
          </a:bodyPr>
          <a:lstStyle/>
          <a:p>
            <a:pPr algn="just">
              <a:buNone/>
              <a:defRPr/>
            </a:pPr>
            <a:r>
              <a:rPr lang="en-US" dirty="0">
                <a:latin typeface="Calibri" panose="020F0502020204030204" pitchFamily="34" charset="0"/>
                <a:cs typeface="Calibri" panose="020F0502020204030204" pitchFamily="34" charset="0"/>
              </a:rPr>
              <a:t>By the end of this session, participants will be able to:</a:t>
            </a:r>
          </a:p>
          <a:p>
            <a:pPr algn="just"/>
            <a:r>
              <a:rPr lang="en-US" dirty="0">
                <a:latin typeface="Calibri" panose="020F0502020204030204" pitchFamily="34" charset="0"/>
                <a:cs typeface="Calibri" panose="020F0502020204030204" pitchFamily="34" charset="0"/>
              </a:rPr>
              <a:t>Describe importance of monitoring MPDSR process and using the data in improving quality of care </a:t>
            </a:r>
          </a:p>
          <a:p>
            <a:pPr algn="just"/>
            <a:r>
              <a:rPr lang="en-US" dirty="0">
                <a:latin typeface="Calibri" panose="020F0502020204030204" pitchFamily="34" charset="0"/>
                <a:cs typeface="Calibri" panose="020F0502020204030204" pitchFamily="34" charset="0"/>
              </a:rPr>
              <a:t>Analyze &amp; interpret maternal and perinatal death data 	</a:t>
            </a:r>
          </a:p>
          <a:p>
            <a:pPr algn="just"/>
            <a:r>
              <a:rPr lang="en-US" dirty="0">
                <a:latin typeface="Calibri" panose="020F0502020204030204" pitchFamily="34" charset="0"/>
                <a:cs typeface="Calibri" panose="020F0502020204030204" pitchFamily="34" charset="0"/>
              </a:rPr>
              <a:t>Use MPDSR data/information to produce local solutions to the root causes of maternal and perinatal deaths</a:t>
            </a:r>
          </a:p>
          <a:p>
            <a:pPr algn="just"/>
            <a:r>
              <a:rPr lang="en-US" dirty="0">
                <a:latin typeface="Calibri" panose="020F0502020204030204" pitchFamily="34" charset="0"/>
                <a:cs typeface="Calibri" panose="020F0502020204030204" pitchFamily="34" charset="0"/>
              </a:rPr>
              <a:t>Understand the role of monitoring of the process and the actions to ensure effective response to address the identified avoidable factor </a:t>
            </a:r>
          </a:p>
        </p:txBody>
      </p:sp>
    </p:spTree>
    <p:extLst>
      <p:ext uri="{BB962C8B-B14F-4D97-AF65-F5344CB8AC3E}">
        <p14:creationId xmlns:p14="http://schemas.microsoft.com/office/powerpoint/2010/main" val="35895316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ADBC9EF-F5E9-491E-8103-78E363518C0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9939"/>
            <a:ext cx="1252331" cy="1112424"/>
          </a:xfrm>
          <a:prstGeom prst="rect">
            <a:avLst/>
          </a:prstGeom>
          <a:noFill/>
          <a:ln>
            <a:noFill/>
          </a:ln>
        </p:spPr>
      </p:pic>
      <p:grpSp>
        <p:nvGrpSpPr>
          <p:cNvPr id="3" name="Group 2">
            <a:extLst>
              <a:ext uri="{FF2B5EF4-FFF2-40B4-BE49-F238E27FC236}">
                <a16:creationId xmlns:a16="http://schemas.microsoft.com/office/drawing/2014/main" id="{C3DE3ACD-674A-4D24-A645-1066FC4E6125}"/>
              </a:ext>
            </a:extLst>
          </p:cNvPr>
          <p:cNvGrpSpPr/>
          <p:nvPr/>
        </p:nvGrpSpPr>
        <p:grpSpPr>
          <a:xfrm>
            <a:off x="705677" y="1122363"/>
            <a:ext cx="11237794" cy="5533154"/>
            <a:chOff x="1284099" y="330933"/>
            <a:chExt cx="10969078" cy="4817536"/>
          </a:xfrm>
        </p:grpSpPr>
        <p:sp>
          <p:nvSpPr>
            <p:cNvPr id="5" name="Title 5">
              <a:extLst>
                <a:ext uri="{FF2B5EF4-FFF2-40B4-BE49-F238E27FC236}">
                  <a16:creationId xmlns:a16="http://schemas.microsoft.com/office/drawing/2014/main" id="{48D8A9E6-426A-4206-80C0-14931C1E20C7}"/>
                </a:ext>
              </a:extLst>
            </p:cNvPr>
            <p:cNvSpPr txBox="1">
              <a:spLocks/>
            </p:cNvSpPr>
            <p:nvPr/>
          </p:nvSpPr>
          <p:spPr>
            <a:xfrm>
              <a:off x="1284099" y="330933"/>
              <a:ext cx="6229883" cy="4817536"/>
            </a:xfrm>
            <a:prstGeom prst="rect">
              <a:avLst/>
            </a:prstGeom>
            <a:solidFill>
              <a:srgbClr val="003399"/>
            </a:solidFill>
          </p:spPr>
          <p:txBody>
            <a:bodyPr vert="horz" lIns="91440" tIns="45720" rIns="91440" bIns="45720" rtlCol="0" anchor="ctr">
              <a:normAutofit/>
            </a:bodyPr>
            <a:lstStyle>
              <a:lvl1pPr marL="0" indent="0" algn="ctr" defTabSz="914400" rtl="0" eaLnBrk="1" latinLnBrk="0" hangingPunct="1">
                <a:lnSpc>
                  <a:spcPct val="90000"/>
                </a:lnSpc>
                <a:spcBef>
                  <a:spcPct val="0"/>
                </a:spcBef>
                <a:buFont typeface="Arial" pitchFamily="34" charset="0"/>
                <a:buNone/>
                <a:defRPr sz="4000" b="1" kern="1200">
                  <a:solidFill>
                    <a:schemeClr val="tx1"/>
                  </a:solidFill>
                  <a:latin typeface="+mj-lt"/>
                  <a:ea typeface="+mj-ea"/>
                  <a:cs typeface="+mj-cs"/>
                </a:defRPr>
              </a:lvl1pPr>
            </a:lstStyle>
            <a:p>
              <a:endParaRPr lang="en-US" sz="3200" dirty="0">
                <a:solidFill>
                  <a:schemeClr val="bg1"/>
                </a:solidFill>
              </a:endParaRPr>
            </a:p>
            <a:p>
              <a:endParaRPr lang="en-US" sz="3200" dirty="0">
                <a:solidFill>
                  <a:schemeClr val="bg1"/>
                </a:solidFill>
              </a:endParaRPr>
            </a:p>
            <a:p>
              <a:r>
                <a:rPr lang="ne-NP" sz="3200" dirty="0">
                  <a:solidFill>
                    <a:schemeClr val="bg1"/>
                  </a:solidFill>
                </a:rPr>
                <a:t>नेपाल सरकार</a:t>
              </a:r>
            </a:p>
            <a:p>
              <a:r>
                <a:rPr lang="ne-NP" sz="3200" dirty="0">
                  <a:solidFill>
                    <a:schemeClr val="bg1"/>
                  </a:solidFill>
                </a:rPr>
                <a:t>स्वास्थ्य तथा जनसंख्या मंत्रालय</a:t>
              </a:r>
            </a:p>
            <a:p>
              <a:r>
                <a:rPr lang="ne-NP" sz="3200" dirty="0">
                  <a:solidFill>
                    <a:schemeClr val="bg1"/>
                  </a:solidFill>
                </a:rPr>
                <a:t>स्वास्थ्य सेवा विभाग</a:t>
              </a:r>
            </a:p>
            <a:p>
              <a:r>
                <a:rPr lang="ne-NP" sz="3200" dirty="0">
                  <a:solidFill>
                    <a:schemeClr val="bg1"/>
                  </a:solidFill>
                </a:rPr>
                <a:t>परिवार कल्याण महाशाखा</a:t>
              </a:r>
              <a:endParaRPr lang="en-US" sz="3200" dirty="0">
                <a:solidFill>
                  <a:schemeClr val="bg1"/>
                </a:solidFill>
              </a:endParaRPr>
            </a:p>
          </p:txBody>
        </p:sp>
        <p:grpSp>
          <p:nvGrpSpPr>
            <p:cNvPr id="2" name="Group 1">
              <a:extLst>
                <a:ext uri="{FF2B5EF4-FFF2-40B4-BE49-F238E27FC236}">
                  <a16:creationId xmlns:a16="http://schemas.microsoft.com/office/drawing/2014/main" id="{95FCE5C0-55BF-43BD-A832-51D832AFB54B}"/>
                </a:ext>
              </a:extLst>
            </p:cNvPr>
            <p:cNvGrpSpPr/>
            <p:nvPr/>
          </p:nvGrpSpPr>
          <p:grpSpPr>
            <a:xfrm>
              <a:off x="7513983" y="330933"/>
              <a:ext cx="4739194" cy="4817536"/>
              <a:chOff x="7513983" y="171907"/>
              <a:chExt cx="4739194" cy="4817536"/>
            </a:xfrm>
          </p:grpSpPr>
          <p:pic>
            <p:nvPicPr>
              <p:cNvPr id="10" name="Picture 9">
                <a:extLst>
                  <a:ext uri="{FF2B5EF4-FFF2-40B4-BE49-F238E27FC236}">
                    <a16:creationId xmlns:a16="http://schemas.microsoft.com/office/drawing/2014/main" id="{58429B35-2D3C-48AE-83B0-BB58D33B055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513983" y="171907"/>
                <a:ext cx="4739194" cy="481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val 10">
                <a:extLst>
                  <a:ext uri="{FF2B5EF4-FFF2-40B4-BE49-F238E27FC236}">
                    <a16:creationId xmlns:a16="http://schemas.microsoft.com/office/drawing/2014/main" id="{37D12A9C-249C-4703-8336-A1783118A30E}"/>
                  </a:ext>
                </a:extLst>
              </p:cNvPr>
              <p:cNvSpPr/>
              <p:nvPr/>
            </p:nvSpPr>
            <p:spPr>
              <a:xfrm>
                <a:off x="9183756" y="1956787"/>
                <a:ext cx="1331843" cy="1472213"/>
              </a:xfrm>
              <a:prstGeom prst="ellipse">
                <a:avLst/>
              </a:prstGeom>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b="1" dirty="0">
                    <a:solidFill>
                      <a:srgbClr val="000000"/>
                    </a:solidFill>
                    <a:effectLst/>
                    <a:latin typeface="Kokila" panose="020B0604020202020204" pitchFamily="34" charset="0"/>
                    <a:ea typeface="Times New Roman" panose="02020603050405020304" pitchFamily="18" charset="0"/>
                  </a:rPr>
                  <a:t>Every Mother and Child Counts </a:t>
                </a:r>
                <a:endParaRPr lang="en-US" b="1" dirty="0">
                  <a:effectLst/>
                  <a:latin typeface="Kokila" panose="020B0604020202020204" pitchFamily="34" charset="0"/>
                  <a:ea typeface="Times New Roman" panose="02020603050405020304" pitchFamily="18" charset="0"/>
                </a:endParaRPr>
              </a:p>
            </p:txBody>
          </p:sp>
        </p:grpSp>
      </p:grpSp>
      <p:pic>
        <p:nvPicPr>
          <p:cNvPr id="12" name="Picture 11">
            <a:extLst>
              <a:ext uri="{FF2B5EF4-FFF2-40B4-BE49-F238E27FC236}">
                <a16:creationId xmlns:a16="http://schemas.microsoft.com/office/drawing/2014/main" id="{8329D9CE-0926-46CE-98A5-743412D13F8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97864" y="1742476"/>
            <a:ext cx="1713074" cy="1388350"/>
          </a:xfrm>
          <a:prstGeom prst="rect">
            <a:avLst/>
          </a:prstGeom>
          <a:noFill/>
          <a:ln>
            <a:noFill/>
          </a:ln>
        </p:spPr>
      </p:pic>
    </p:spTree>
    <p:extLst>
      <p:ext uri="{BB962C8B-B14F-4D97-AF65-F5344CB8AC3E}">
        <p14:creationId xmlns:p14="http://schemas.microsoft.com/office/powerpoint/2010/main" val="3165440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67D8F37-E77D-4752-A447-9FC799CCFA7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9939"/>
            <a:ext cx="1252331" cy="1112424"/>
          </a:xfrm>
          <a:prstGeom prst="rect">
            <a:avLst/>
          </a:prstGeom>
          <a:noFill/>
          <a:ln>
            <a:noFill/>
          </a:ln>
        </p:spPr>
      </p:pic>
      <p:sp>
        <p:nvSpPr>
          <p:cNvPr id="3" name="Title 1">
            <a:extLst>
              <a:ext uri="{FF2B5EF4-FFF2-40B4-BE49-F238E27FC236}">
                <a16:creationId xmlns:a16="http://schemas.microsoft.com/office/drawing/2014/main" id="{B6BA6958-8C45-4C54-932B-AF5E6DEE9006}"/>
              </a:ext>
            </a:extLst>
          </p:cNvPr>
          <p:cNvSpPr>
            <a:spLocks noGrp="1"/>
          </p:cNvSpPr>
          <p:nvPr>
            <p:ph type="title"/>
          </p:nvPr>
        </p:nvSpPr>
        <p:spPr>
          <a:xfrm>
            <a:off x="2448303" y="2683696"/>
            <a:ext cx="6422315" cy="496048"/>
          </a:xfrm>
        </p:spPr>
        <p:txBody>
          <a:bodyPr>
            <a:noAutofit/>
          </a:bodyPr>
          <a:lstStyle/>
          <a:p>
            <a:pPr algn="ctr"/>
            <a:r>
              <a:rPr lang="en-US" sz="4000" b="1" dirty="0">
                <a:solidFill>
                  <a:srgbClr val="000000"/>
                </a:solidFill>
              </a:rPr>
              <a:t>MPDSR monitoring</a:t>
            </a:r>
          </a:p>
        </p:txBody>
      </p:sp>
    </p:spTree>
    <p:extLst>
      <p:ext uri="{BB962C8B-B14F-4D97-AF65-F5344CB8AC3E}">
        <p14:creationId xmlns:p14="http://schemas.microsoft.com/office/powerpoint/2010/main" val="2486992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DDCC5-16A7-42D7-BE92-573F4241AF3E}"/>
              </a:ext>
            </a:extLst>
          </p:cNvPr>
          <p:cNvSpPr>
            <a:spLocks noGrp="1"/>
          </p:cNvSpPr>
          <p:nvPr>
            <p:ph type="title"/>
          </p:nvPr>
        </p:nvSpPr>
        <p:spPr>
          <a:xfrm>
            <a:off x="838200" y="217584"/>
            <a:ext cx="10515600" cy="540805"/>
          </a:xfrm>
        </p:spPr>
        <p:txBody>
          <a:bodyPr>
            <a:normAutofit/>
          </a:bodyPr>
          <a:lstStyle/>
          <a:p>
            <a:pPr algn="ctr"/>
            <a:r>
              <a:rPr lang="en-US" sz="3200" b="1" dirty="0"/>
              <a:t>MPDSR Monitoring checklist for hospitals</a:t>
            </a:r>
          </a:p>
        </p:txBody>
      </p:sp>
      <p:graphicFrame>
        <p:nvGraphicFramePr>
          <p:cNvPr id="4" name="Content Placeholder 3">
            <a:extLst>
              <a:ext uri="{FF2B5EF4-FFF2-40B4-BE49-F238E27FC236}">
                <a16:creationId xmlns:a16="http://schemas.microsoft.com/office/drawing/2014/main" id="{52EDEBAF-17CE-455C-8E38-E41309A29019}"/>
              </a:ext>
            </a:extLst>
          </p:cNvPr>
          <p:cNvGraphicFramePr>
            <a:graphicFrameLocks noGrp="1"/>
          </p:cNvGraphicFramePr>
          <p:nvPr>
            <p:ph idx="1"/>
            <p:extLst>
              <p:ext uri="{D42A27DB-BD31-4B8C-83A1-F6EECF244321}">
                <p14:modId xmlns:p14="http://schemas.microsoft.com/office/powerpoint/2010/main" val="4110000928"/>
              </p:ext>
            </p:extLst>
          </p:nvPr>
        </p:nvGraphicFramePr>
        <p:xfrm>
          <a:off x="1017105" y="2024681"/>
          <a:ext cx="10515601" cy="4574900"/>
        </p:xfrm>
        <a:graphic>
          <a:graphicData uri="http://schemas.openxmlformats.org/drawingml/2006/table">
            <a:tbl>
              <a:tblPr firstRow="1" firstCol="1" bandRow="1">
                <a:tableStyleId>{5C22544A-7EE6-4342-B048-85BDC9FD1C3A}</a:tableStyleId>
              </a:tblPr>
              <a:tblGrid>
                <a:gridCol w="713539">
                  <a:extLst>
                    <a:ext uri="{9D8B030D-6E8A-4147-A177-3AD203B41FA5}">
                      <a16:colId xmlns:a16="http://schemas.microsoft.com/office/drawing/2014/main" val="2863944385"/>
                    </a:ext>
                  </a:extLst>
                </a:gridCol>
                <a:gridCol w="5573322">
                  <a:extLst>
                    <a:ext uri="{9D8B030D-6E8A-4147-A177-3AD203B41FA5}">
                      <a16:colId xmlns:a16="http://schemas.microsoft.com/office/drawing/2014/main" val="3732423256"/>
                    </a:ext>
                  </a:extLst>
                </a:gridCol>
                <a:gridCol w="674970">
                  <a:extLst>
                    <a:ext uri="{9D8B030D-6E8A-4147-A177-3AD203B41FA5}">
                      <a16:colId xmlns:a16="http://schemas.microsoft.com/office/drawing/2014/main" val="4080251611"/>
                    </a:ext>
                  </a:extLst>
                </a:gridCol>
                <a:gridCol w="674970">
                  <a:extLst>
                    <a:ext uri="{9D8B030D-6E8A-4147-A177-3AD203B41FA5}">
                      <a16:colId xmlns:a16="http://schemas.microsoft.com/office/drawing/2014/main" val="1844168187"/>
                    </a:ext>
                  </a:extLst>
                </a:gridCol>
                <a:gridCol w="2878800">
                  <a:extLst>
                    <a:ext uri="{9D8B030D-6E8A-4147-A177-3AD203B41FA5}">
                      <a16:colId xmlns:a16="http://schemas.microsoft.com/office/drawing/2014/main" val="3592337046"/>
                    </a:ext>
                  </a:extLst>
                </a:gridCol>
              </a:tblGrid>
              <a:tr h="460395">
                <a:tc>
                  <a:txBody>
                    <a:bodyPr/>
                    <a:lstStyle/>
                    <a:p>
                      <a:pPr marL="0" marR="0" algn="just">
                        <a:lnSpc>
                          <a:spcPct val="115000"/>
                        </a:lnSpc>
                        <a:spcBef>
                          <a:spcPts val="0"/>
                        </a:spcBef>
                        <a:spcAft>
                          <a:spcPts val="0"/>
                        </a:spcAft>
                      </a:pPr>
                      <a:r>
                        <a:rPr lang="en-US" sz="2400" dirty="0">
                          <a:effectLst/>
                        </a:rPr>
                        <a:t>SN</a:t>
                      </a:r>
                      <a:endParaRPr lang="en-US" sz="2400" b="1" dirty="0">
                        <a:effectLst/>
                        <a:latin typeface="Kokila" panose="020B0604020202020204" pitchFamily="34" charset="0"/>
                        <a:ea typeface="Times New Roman" panose="02020603050405020304" pitchFamily="18" charset="0"/>
                        <a:cs typeface="Mangal" panose="00000400000000000000" pitchFamily="2"/>
                      </a:endParaRPr>
                    </a:p>
                  </a:txBody>
                  <a:tcPr marL="68580" marR="68580" marT="0" marB="0"/>
                </a:tc>
                <a:tc>
                  <a:txBody>
                    <a:bodyPr/>
                    <a:lstStyle/>
                    <a:p>
                      <a:pPr marL="0" marR="0" algn="just">
                        <a:lnSpc>
                          <a:spcPct val="115000"/>
                        </a:lnSpc>
                        <a:spcBef>
                          <a:spcPts val="0"/>
                        </a:spcBef>
                        <a:spcAft>
                          <a:spcPts val="0"/>
                        </a:spcAft>
                      </a:pPr>
                      <a:r>
                        <a:rPr lang="en-US" sz="2400">
                          <a:effectLst/>
                        </a:rPr>
                        <a:t>Requirements</a:t>
                      </a:r>
                      <a:endParaRPr lang="en-US" sz="2400" b="1">
                        <a:effectLst/>
                        <a:latin typeface="Kokila" panose="020B0604020202020204" pitchFamily="34" charset="0"/>
                        <a:ea typeface="Times New Roman" panose="02020603050405020304" pitchFamily="18" charset="0"/>
                        <a:cs typeface="Mangal" panose="00000400000000000000" pitchFamily="2"/>
                      </a:endParaRPr>
                    </a:p>
                  </a:txBody>
                  <a:tcPr marL="68580" marR="68580" marT="0" marB="0"/>
                </a:tc>
                <a:tc>
                  <a:txBody>
                    <a:bodyPr/>
                    <a:lstStyle/>
                    <a:p>
                      <a:pPr marL="0" marR="0" algn="just">
                        <a:lnSpc>
                          <a:spcPct val="115000"/>
                        </a:lnSpc>
                        <a:spcBef>
                          <a:spcPts val="0"/>
                        </a:spcBef>
                        <a:spcAft>
                          <a:spcPts val="0"/>
                        </a:spcAft>
                      </a:pPr>
                      <a:r>
                        <a:rPr lang="en-US" sz="2400">
                          <a:effectLst/>
                        </a:rPr>
                        <a:t>Yes</a:t>
                      </a:r>
                      <a:endParaRPr lang="en-US" sz="2400" b="1">
                        <a:effectLst/>
                        <a:latin typeface="Kokila" panose="020B0604020202020204" pitchFamily="34" charset="0"/>
                        <a:ea typeface="Times New Roman" panose="02020603050405020304" pitchFamily="18" charset="0"/>
                        <a:cs typeface="Mangal" panose="00000400000000000000" pitchFamily="2"/>
                      </a:endParaRPr>
                    </a:p>
                  </a:txBody>
                  <a:tcPr marL="68580" marR="68580" marT="0" marB="0"/>
                </a:tc>
                <a:tc>
                  <a:txBody>
                    <a:bodyPr/>
                    <a:lstStyle/>
                    <a:p>
                      <a:pPr marL="0" marR="0" algn="just">
                        <a:lnSpc>
                          <a:spcPct val="115000"/>
                        </a:lnSpc>
                        <a:spcBef>
                          <a:spcPts val="0"/>
                        </a:spcBef>
                        <a:spcAft>
                          <a:spcPts val="0"/>
                        </a:spcAft>
                      </a:pPr>
                      <a:r>
                        <a:rPr lang="en-US" sz="2400">
                          <a:effectLst/>
                        </a:rPr>
                        <a:t>No</a:t>
                      </a:r>
                      <a:endParaRPr lang="en-US" sz="2400" b="1">
                        <a:effectLst/>
                        <a:latin typeface="Kokila" panose="020B0604020202020204" pitchFamily="34" charset="0"/>
                        <a:ea typeface="Times New Roman" panose="02020603050405020304" pitchFamily="18" charset="0"/>
                        <a:cs typeface="Mangal" panose="00000400000000000000" pitchFamily="2"/>
                      </a:endParaRPr>
                    </a:p>
                  </a:txBody>
                  <a:tcPr marL="68580" marR="68580" marT="0" marB="0"/>
                </a:tc>
                <a:tc>
                  <a:txBody>
                    <a:bodyPr/>
                    <a:lstStyle/>
                    <a:p>
                      <a:pPr marL="0" marR="0" algn="just">
                        <a:lnSpc>
                          <a:spcPct val="115000"/>
                        </a:lnSpc>
                        <a:spcBef>
                          <a:spcPts val="0"/>
                        </a:spcBef>
                        <a:spcAft>
                          <a:spcPts val="1000"/>
                        </a:spcAft>
                      </a:pPr>
                      <a:r>
                        <a:rPr lang="en-US" sz="2400">
                          <a:effectLst/>
                        </a:rPr>
                        <a:t>Remarks</a:t>
                      </a:r>
                      <a:endParaRPr lang="en-US" sz="2400" b="1">
                        <a:effectLst/>
                        <a:latin typeface="Kokila" panose="020B0604020202020204" pitchFamily="34" charset="0"/>
                        <a:ea typeface="Times New Roman" panose="02020603050405020304" pitchFamily="18" charset="0"/>
                        <a:cs typeface="Mangal" panose="00000400000000000000" pitchFamily="2"/>
                      </a:endParaRPr>
                    </a:p>
                  </a:txBody>
                  <a:tcPr marL="68580" marR="68580" marT="0" marB="0"/>
                </a:tc>
                <a:extLst>
                  <a:ext uri="{0D108BD9-81ED-4DB2-BD59-A6C34878D82A}">
                    <a16:rowId xmlns:a16="http://schemas.microsoft.com/office/drawing/2014/main" val="3512844969"/>
                  </a:ext>
                </a:extLst>
              </a:tr>
              <a:tr h="920791">
                <a:tc>
                  <a:txBody>
                    <a:bodyPr/>
                    <a:lstStyle/>
                    <a:p>
                      <a:pPr marL="0" marR="0" algn="just">
                        <a:lnSpc>
                          <a:spcPct val="115000"/>
                        </a:lnSpc>
                        <a:spcBef>
                          <a:spcPts val="0"/>
                        </a:spcBef>
                        <a:spcAft>
                          <a:spcPts val="1000"/>
                        </a:spcAft>
                      </a:pPr>
                      <a:r>
                        <a:rPr lang="en-US" sz="2400">
                          <a:effectLst/>
                        </a:rPr>
                        <a:t>1.</a:t>
                      </a:r>
                      <a:endParaRPr lang="en-US" sz="2400" b="1">
                        <a:effectLst/>
                        <a:latin typeface="Kokila" panose="020B0604020202020204" pitchFamily="34" charset="0"/>
                        <a:ea typeface="Times New Roman" panose="02020603050405020304" pitchFamily="18" charset="0"/>
                        <a:cs typeface="Mangal" panose="00000400000000000000" pitchFamily="2"/>
                      </a:endParaRPr>
                    </a:p>
                  </a:txBody>
                  <a:tcPr marL="68580" marR="68580" marT="0" marB="0"/>
                </a:tc>
                <a:tc>
                  <a:txBody>
                    <a:bodyPr/>
                    <a:lstStyle/>
                    <a:p>
                      <a:pPr marL="0" marR="0" algn="just">
                        <a:lnSpc>
                          <a:spcPct val="115000"/>
                        </a:lnSpc>
                        <a:spcBef>
                          <a:spcPts val="0"/>
                        </a:spcBef>
                        <a:spcAft>
                          <a:spcPts val="1000"/>
                        </a:spcAft>
                      </a:pPr>
                      <a:r>
                        <a:rPr lang="en-US" sz="2400">
                          <a:effectLst/>
                        </a:rPr>
                        <a:t>MPDSR Committee</a:t>
                      </a:r>
                      <a:endParaRPr lang="en-US" sz="2400" b="1" dirty="0">
                        <a:effectLst/>
                        <a:latin typeface="Kokila" panose="020B0604020202020204" pitchFamily="34" charset="0"/>
                        <a:ea typeface="Times New Roman" panose="02020603050405020304" pitchFamily="18" charset="0"/>
                        <a:cs typeface="Mangal" panose="00000400000000000000" pitchFamily="2"/>
                      </a:endParaRPr>
                    </a:p>
                  </a:txBody>
                  <a:tcPr marL="68580" marR="68580" marT="0" marB="0"/>
                </a:tc>
                <a:tc>
                  <a:txBody>
                    <a:bodyPr/>
                    <a:lstStyle/>
                    <a:p>
                      <a:pPr marL="0" marR="0" algn="just">
                        <a:lnSpc>
                          <a:spcPct val="115000"/>
                        </a:lnSpc>
                        <a:spcBef>
                          <a:spcPts val="0"/>
                        </a:spcBef>
                        <a:spcAft>
                          <a:spcPts val="0"/>
                        </a:spcAft>
                      </a:pPr>
                      <a:r>
                        <a:rPr lang="en-US" sz="2400">
                          <a:effectLst/>
                        </a:rPr>
                        <a:t> </a:t>
                      </a:r>
                      <a:endParaRPr lang="en-US" sz="2400" b="1">
                        <a:effectLst/>
                        <a:latin typeface="Kokila" panose="020B0604020202020204" pitchFamily="34" charset="0"/>
                        <a:ea typeface="Times New Roman" panose="02020603050405020304" pitchFamily="18" charset="0"/>
                        <a:cs typeface="Mangal" panose="00000400000000000000" pitchFamily="2"/>
                      </a:endParaRPr>
                    </a:p>
                  </a:txBody>
                  <a:tcPr marL="68580" marR="68580" marT="0" marB="0"/>
                </a:tc>
                <a:tc>
                  <a:txBody>
                    <a:bodyPr/>
                    <a:lstStyle/>
                    <a:p>
                      <a:pPr marL="0" marR="0" algn="just">
                        <a:lnSpc>
                          <a:spcPct val="115000"/>
                        </a:lnSpc>
                        <a:spcBef>
                          <a:spcPts val="0"/>
                        </a:spcBef>
                        <a:spcAft>
                          <a:spcPts val="0"/>
                        </a:spcAft>
                      </a:pPr>
                      <a:r>
                        <a:rPr lang="en-US" sz="2400">
                          <a:effectLst/>
                        </a:rPr>
                        <a:t> </a:t>
                      </a:r>
                      <a:endParaRPr lang="en-US" sz="2400" b="1">
                        <a:effectLst/>
                        <a:latin typeface="Kokila" panose="020B0604020202020204" pitchFamily="34" charset="0"/>
                        <a:ea typeface="Times New Roman" panose="02020603050405020304" pitchFamily="18" charset="0"/>
                        <a:cs typeface="Mangal" panose="00000400000000000000" pitchFamily="2"/>
                      </a:endParaRPr>
                    </a:p>
                  </a:txBody>
                  <a:tcPr marL="68580" marR="68580" marT="0" marB="0"/>
                </a:tc>
                <a:tc>
                  <a:txBody>
                    <a:bodyPr/>
                    <a:lstStyle/>
                    <a:p>
                      <a:pPr marL="0" marR="0" algn="just">
                        <a:lnSpc>
                          <a:spcPct val="115000"/>
                        </a:lnSpc>
                        <a:spcBef>
                          <a:spcPts val="0"/>
                        </a:spcBef>
                        <a:spcAft>
                          <a:spcPts val="1000"/>
                        </a:spcAft>
                      </a:pPr>
                      <a:r>
                        <a:rPr lang="en-US" sz="2400">
                          <a:effectLst/>
                        </a:rPr>
                        <a:t>Number of meetings conducted:</a:t>
                      </a:r>
                      <a:endParaRPr lang="en-US" sz="2400" b="1">
                        <a:effectLst/>
                        <a:latin typeface="Kokila" panose="020B0604020202020204" pitchFamily="34" charset="0"/>
                        <a:ea typeface="Times New Roman" panose="02020603050405020304" pitchFamily="18" charset="0"/>
                        <a:cs typeface="Mangal" panose="00000400000000000000" pitchFamily="2"/>
                      </a:endParaRPr>
                    </a:p>
                  </a:txBody>
                  <a:tcPr marL="68580" marR="68580" marT="0" marB="0"/>
                </a:tc>
                <a:extLst>
                  <a:ext uri="{0D108BD9-81ED-4DB2-BD59-A6C34878D82A}">
                    <a16:rowId xmlns:a16="http://schemas.microsoft.com/office/drawing/2014/main" val="1349486301"/>
                  </a:ext>
                </a:extLst>
              </a:tr>
              <a:tr h="460395">
                <a:tc>
                  <a:txBody>
                    <a:bodyPr/>
                    <a:lstStyle/>
                    <a:p>
                      <a:pPr marL="0" marR="0" indent="0" algn="just">
                        <a:spcBef>
                          <a:spcPts val="0"/>
                        </a:spcBef>
                        <a:spcAft>
                          <a:spcPts val="0"/>
                        </a:spcAft>
                        <a:tabLst>
                          <a:tab pos="685800" algn="l"/>
                          <a:tab pos="457200" algn="l"/>
                        </a:tabLst>
                      </a:pPr>
                      <a:r>
                        <a:rPr lang="en-US" sz="2400">
                          <a:effectLst/>
                        </a:rPr>
                        <a:t>2.</a:t>
                      </a:r>
                      <a:endParaRPr lang="en-US" sz="2400">
                        <a:effectLst/>
                        <a:latin typeface="Times New Roman" panose="02020603050405020304" pitchFamily="18" charset="0"/>
                        <a:ea typeface="Times New Roman" panose="02020603050405020304" pitchFamily="18" charset="0"/>
                        <a:cs typeface="Mangal" panose="00000400000000000000" pitchFamily="2"/>
                      </a:endParaRPr>
                    </a:p>
                  </a:txBody>
                  <a:tcPr marL="68580" marR="68580" marT="0" marB="0"/>
                </a:tc>
                <a:tc gridSpan="4">
                  <a:txBody>
                    <a:bodyPr/>
                    <a:lstStyle/>
                    <a:p>
                      <a:pPr marL="0" marR="0" algn="just">
                        <a:lnSpc>
                          <a:spcPct val="115000"/>
                        </a:lnSpc>
                        <a:spcBef>
                          <a:spcPts val="0"/>
                        </a:spcBef>
                        <a:spcAft>
                          <a:spcPts val="1000"/>
                        </a:spcAft>
                      </a:pPr>
                      <a:r>
                        <a:rPr lang="en-US" sz="2400" dirty="0">
                          <a:effectLst/>
                        </a:rPr>
                        <a:t>Data (……………… to ……………………….)</a:t>
                      </a:r>
                      <a:endParaRPr lang="en-US" sz="2400" b="1" dirty="0">
                        <a:effectLst/>
                        <a:latin typeface="Kokila" panose="020B0604020202020204" pitchFamily="34" charset="0"/>
                        <a:ea typeface="Times New Roman" panose="02020603050405020304" pitchFamily="18" charset="0"/>
                        <a:cs typeface="Mangal" panose="00000400000000000000" pitchFamily="2"/>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40202987"/>
                  </a:ext>
                </a:extLst>
              </a:tr>
              <a:tr h="460395">
                <a:tc>
                  <a:txBody>
                    <a:bodyPr/>
                    <a:lstStyle/>
                    <a:p>
                      <a:pPr marL="0" marR="0" indent="0" algn="just">
                        <a:spcBef>
                          <a:spcPts val="0"/>
                        </a:spcBef>
                        <a:spcAft>
                          <a:spcPts val="0"/>
                        </a:spcAft>
                        <a:tabLst>
                          <a:tab pos="685800" algn="l"/>
                          <a:tab pos="457200" algn="l"/>
                        </a:tabLst>
                      </a:pPr>
                      <a:r>
                        <a:rPr lang="en-US" sz="2400">
                          <a:effectLst/>
                        </a:rPr>
                        <a:t> </a:t>
                      </a:r>
                      <a:endParaRPr lang="en-US" sz="2400">
                        <a:effectLst/>
                        <a:latin typeface="Times New Roman" panose="02020603050405020304" pitchFamily="18" charset="0"/>
                        <a:ea typeface="Times New Roman" panose="02020603050405020304" pitchFamily="18" charset="0"/>
                        <a:cs typeface="Mangal" panose="00000400000000000000" pitchFamily="2"/>
                      </a:endParaRPr>
                    </a:p>
                  </a:txBody>
                  <a:tcPr marL="68580" marR="68580" marT="0" marB="0"/>
                </a:tc>
                <a:tc>
                  <a:txBody>
                    <a:bodyPr/>
                    <a:lstStyle/>
                    <a:p>
                      <a:pPr marL="0" marR="0" indent="0" algn="just">
                        <a:lnSpc>
                          <a:spcPct val="115000"/>
                        </a:lnSpc>
                        <a:spcBef>
                          <a:spcPts val="0"/>
                        </a:spcBef>
                        <a:spcAft>
                          <a:spcPts val="0"/>
                        </a:spcAft>
                        <a:tabLst>
                          <a:tab pos="685800" algn="l"/>
                          <a:tab pos="457200" algn="l"/>
                        </a:tabLst>
                      </a:pPr>
                      <a:r>
                        <a:rPr lang="en-US" sz="2400">
                          <a:effectLst/>
                        </a:rPr>
                        <a:t>Total deliveries</a:t>
                      </a:r>
                      <a:endParaRPr lang="en-US" sz="2400">
                        <a:effectLst/>
                        <a:latin typeface="Times New Roman" panose="02020603050405020304" pitchFamily="18" charset="0"/>
                        <a:ea typeface="Times New Roman" panose="02020603050405020304" pitchFamily="18" charset="0"/>
                        <a:cs typeface="Mangal" panose="00000400000000000000" pitchFamily="2"/>
                      </a:endParaRPr>
                    </a:p>
                  </a:txBody>
                  <a:tcPr marL="68580" marR="68580" marT="0" marB="0"/>
                </a:tc>
                <a:tc>
                  <a:txBody>
                    <a:bodyPr/>
                    <a:lstStyle/>
                    <a:p>
                      <a:pPr marL="0" marR="0" algn="just">
                        <a:lnSpc>
                          <a:spcPct val="115000"/>
                        </a:lnSpc>
                        <a:spcBef>
                          <a:spcPts val="0"/>
                        </a:spcBef>
                        <a:spcAft>
                          <a:spcPts val="0"/>
                        </a:spcAft>
                      </a:pPr>
                      <a:r>
                        <a:rPr lang="en-US" sz="2400">
                          <a:effectLst/>
                        </a:rPr>
                        <a:t> </a:t>
                      </a:r>
                      <a:endParaRPr lang="en-US" sz="2400" b="1">
                        <a:effectLst/>
                        <a:latin typeface="Kokila" panose="020B0604020202020204" pitchFamily="34" charset="0"/>
                        <a:ea typeface="Times New Roman" panose="02020603050405020304" pitchFamily="18" charset="0"/>
                        <a:cs typeface="Mangal" panose="00000400000000000000" pitchFamily="2"/>
                      </a:endParaRPr>
                    </a:p>
                  </a:txBody>
                  <a:tcPr marL="68580" marR="68580" marT="0" marB="0"/>
                </a:tc>
                <a:tc>
                  <a:txBody>
                    <a:bodyPr/>
                    <a:lstStyle/>
                    <a:p>
                      <a:pPr marL="0" marR="0" algn="just">
                        <a:lnSpc>
                          <a:spcPct val="115000"/>
                        </a:lnSpc>
                        <a:spcBef>
                          <a:spcPts val="0"/>
                        </a:spcBef>
                        <a:spcAft>
                          <a:spcPts val="1000"/>
                        </a:spcAft>
                      </a:pPr>
                      <a:r>
                        <a:rPr lang="en-US" sz="2400">
                          <a:effectLst/>
                        </a:rPr>
                        <a:t> </a:t>
                      </a:r>
                      <a:endParaRPr lang="en-US" sz="2400" b="1">
                        <a:effectLst/>
                        <a:latin typeface="Kokila" panose="020B0604020202020204" pitchFamily="34" charset="0"/>
                        <a:ea typeface="Times New Roman" panose="02020603050405020304" pitchFamily="18" charset="0"/>
                        <a:cs typeface="Mangal" panose="00000400000000000000" pitchFamily="2"/>
                      </a:endParaRPr>
                    </a:p>
                  </a:txBody>
                  <a:tcPr marL="68580" marR="68580" marT="0" marB="0"/>
                </a:tc>
                <a:tc>
                  <a:txBody>
                    <a:bodyPr/>
                    <a:lstStyle/>
                    <a:p>
                      <a:pPr marL="0" marR="0" algn="just">
                        <a:lnSpc>
                          <a:spcPct val="115000"/>
                        </a:lnSpc>
                        <a:spcBef>
                          <a:spcPts val="0"/>
                        </a:spcBef>
                        <a:spcAft>
                          <a:spcPts val="1000"/>
                        </a:spcAft>
                      </a:pPr>
                      <a:r>
                        <a:rPr lang="en-US" sz="2400">
                          <a:effectLst/>
                        </a:rPr>
                        <a:t>Number:</a:t>
                      </a:r>
                      <a:endParaRPr lang="en-US" sz="2400" b="1">
                        <a:effectLst/>
                        <a:latin typeface="Kokila" panose="020B0604020202020204" pitchFamily="34" charset="0"/>
                        <a:ea typeface="Times New Roman" panose="02020603050405020304" pitchFamily="18" charset="0"/>
                        <a:cs typeface="Mangal" panose="00000400000000000000" pitchFamily="2"/>
                      </a:endParaRPr>
                    </a:p>
                  </a:txBody>
                  <a:tcPr marL="68580" marR="68580" marT="0" marB="0"/>
                </a:tc>
                <a:extLst>
                  <a:ext uri="{0D108BD9-81ED-4DB2-BD59-A6C34878D82A}">
                    <a16:rowId xmlns:a16="http://schemas.microsoft.com/office/drawing/2014/main" val="2868407662"/>
                  </a:ext>
                </a:extLst>
              </a:tr>
              <a:tr h="460395">
                <a:tc>
                  <a:txBody>
                    <a:bodyPr/>
                    <a:lstStyle/>
                    <a:p>
                      <a:pPr marL="0" marR="0" indent="0" algn="just">
                        <a:spcBef>
                          <a:spcPts val="0"/>
                        </a:spcBef>
                        <a:spcAft>
                          <a:spcPts val="0"/>
                        </a:spcAft>
                        <a:tabLst>
                          <a:tab pos="685800" algn="l"/>
                          <a:tab pos="457200" algn="l"/>
                        </a:tabLst>
                      </a:pPr>
                      <a:r>
                        <a:rPr lang="en-US" sz="2400">
                          <a:effectLst/>
                        </a:rPr>
                        <a:t> </a:t>
                      </a:r>
                      <a:endParaRPr lang="en-US" sz="2400">
                        <a:effectLst/>
                        <a:latin typeface="Times New Roman" panose="02020603050405020304" pitchFamily="18" charset="0"/>
                        <a:ea typeface="Times New Roman" panose="02020603050405020304" pitchFamily="18" charset="0"/>
                        <a:cs typeface="Mangal" panose="00000400000000000000" pitchFamily="2"/>
                      </a:endParaRPr>
                    </a:p>
                  </a:txBody>
                  <a:tcPr marL="68580" marR="68580" marT="0" marB="0"/>
                </a:tc>
                <a:tc>
                  <a:txBody>
                    <a:bodyPr/>
                    <a:lstStyle/>
                    <a:p>
                      <a:pPr marL="0" marR="0" indent="0" algn="just">
                        <a:lnSpc>
                          <a:spcPct val="115000"/>
                        </a:lnSpc>
                        <a:spcBef>
                          <a:spcPts val="0"/>
                        </a:spcBef>
                        <a:spcAft>
                          <a:spcPts val="0"/>
                        </a:spcAft>
                        <a:tabLst>
                          <a:tab pos="685800" algn="l"/>
                          <a:tab pos="457200" algn="l"/>
                        </a:tabLst>
                      </a:pPr>
                      <a:r>
                        <a:rPr lang="en-US" sz="2400">
                          <a:effectLst/>
                        </a:rPr>
                        <a:t>Total live births</a:t>
                      </a:r>
                      <a:endParaRPr lang="en-US" sz="2400">
                        <a:effectLst/>
                        <a:latin typeface="Times New Roman" panose="02020603050405020304" pitchFamily="18" charset="0"/>
                        <a:ea typeface="Times New Roman" panose="02020603050405020304" pitchFamily="18" charset="0"/>
                        <a:cs typeface="Mangal" panose="00000400000000000000" pitchFamily="2"/>
                      </a:endParaRPr>
                    </a:p>
                  </a:txBody>
                  <a:tcPr marL="68580" marR="68580" marT="0" marB="0"/>
                </a:tc>
                <a:tc>
                  <a:txBody>
                    <a:bodyPr/>
                    <a:lstStyle/>
                    <a:p>
                      <a:pPr marL="0" marR="0" algn="just">
                        <a:lnSpc>
                          <a:spcPct val="115000"/>
                        </a:lnSpc>
                        <a:spcBef>
                          <a:spcPts val="0"/>
                        </a:spcBef>
                        <a:spcAft>
                          <a:spcPts val="0"/>
                        </a:spcAft>
                      </a:pPr>
                      <a:r>
                        <a:rPr lang="en-US" sz="2400">
                          <a:effectLst/>
                        </a:rPr>
                        <a:t> </a:t>
                      </a:r>
                      <a:endParaRPr lang="en-US" sz="2400" b="1">
                        <a:effectLst/>
                        <a:latin typeface="Kokila" panose="020B0604020202020204" pitchFamily="34" charset="0"/>
                        <a:ea typeface="Times New Roman" panose="02020603050405020304" pitchFamily="18" charset="0"/>
                        <a:cs typeface="Mangal" panose="00000400000000000000" pitchFamily="2"/>
                      </a:endParaRPr>
                    </a:p>
                  </a:txBody>
                  <a:tcPr marL="68580" marR="68580" marT="0" marB="0"/>
                </a:tc>
                <a:tc>
                  <a:txBody>
                    <a:bodyPr/>
                    <a:lstStyle/>
                    <a:p>
                      <a:pPr marL="0" marR="0" algn="just">
                        <a:lnSpc>
                          <a:spcPct val="115000"/>
                        </a:lnSpc>
                        <a:spcBef>
                          <a:spcPts val="0"/>
                        </a:spcBef>
                        <a:spcAft>
                          <a:spcPts val="1000"/>
                        </a:spcAft>
                      </a:pPr>
                      <a:r>
                        <a:rPr lang="en-US" sz="2400">
                          <a:effectLst/>
                        </a:rPr>
                        <a:t> </a:t>
                      </a:r>
                      <a:endParaRPr lang="en-US" sz="2400" b="1">
                        <a:effectLst/>
                        <a:latin typeface="Kokila" panose="020B0604020202020204" pitchFamily="34" charset="0"/>
                        <a:ea typeface="Times New Roman" panose="02020603050405020304" pitchFamily="18" charset="0"/>
                        <a:cs typeface="Mangal" panose="00000400000000000000" pitchFamily="2"/>
                      </a:endParaRPr>
                    </a:p>
                  </a:txBody>
                  <a:tcPr marL="68580" marR="68580" marT="0" marB="0"/>
                </a:tc>
                <a:tc>
                  <a:txBody>
                    <a:bodyPr/>
                    <a:lstStyle/>
                    <a:p>
                      <a:pPr marL="0" marR="0" algn="just">
                        <a:lnSpc>
                          <a:spcPct val="115000"/>
                        </a:lnSpc>
                        <a:spcBef>
                          <a:spcPts val="0"/>
                        </a:spcBef>
                        <a:spcAft>
                          <a:spcPts val="1000"/>
                        </a:spcAft>
                      </a:pPr>
                      <a:r>
                        <a:rPr lang="en-US" sz="2400">
                          <a:effectLst/>
                        </a:rPr>
                        <a:t>Number:</a:t>
                      </a:r>
                      <a:endParaRPr lang="en-US" sz="2400" b="1">
                        <a:effectLst/>
                        <a:latin typeface="Kokila" panose="020B0604020202020204" pitchFamily="34" charset="0"/>
                        <a:ea typeface="Times New Roman" panose="02020603050405020304" pitchFamily="18" charset="0"/>
                        <a:cs typeface="Mangal" panose="00000400000000000000" pitchFamily="2"/>
                      </a:endParaRPr>
                    </a:p>
                  </a:txBody>
                  <a:tcPr marL="68580" marR="68580" marT="0" marB="0"/>
                </a:tc>
                <a:extLst>
                  <a:ext uri="{0D108BD9-81ED-4DB2-BD59-A6C34878D82A}">
                    <a16:rowId xmlns:a16="http://schemas.microsoft.com/office/drawing/2014/main" val="2427903818"/>
                  </a:ext>
                </a:extLst>
              </a:tr>
              <a:tr h="460395">
                <a:tc>
                  <a:txBody>
                    <a:bodyPr/>
                    <a:lstStyle/>
                    <a:p>
                      <a:pPr marL="0" marR="0" indent="0" algn="just">
                        <a:spcBef>
                          <a:spcPts val="0"/>
                        </a:spcBef>
                        <a:spcAft>
                          <a:spcPts val="0"/>
                        </a:spcAft>
                        <a:tabLst>
                          <a:tab pos="685800" algn="l"/>
                          <a:tab pos="457200" algn="l"/>
                        </a:tabLst>
                      </a:pPr>
                      <a:r>
                        <a:rPr lang="en-US" sz="2400">
                          <a:effectLst/>
                        </a:rPr>
                        <a:t> </a:t>
                      </a:r>
                      <a:endParaRPr lang="en-US" sz="2400">
                        <a:effectLst/>
                        <a:latin typeface="Times New Roman" panose="02020603050405020304" pitchFamily="18" charset="0"/>
                        <a:ea typeface="Times New Roman" panose="02020603050405020304" pitchFamily="18" charset="0"/>
                        <a:cs typeface="Mangal" panose="00000400000000000000" pitchFamily="2"/>
                      </a:endParaRPr>
                    </a:p>
                  </a:txBody>
                  <a:tcPr marL="68580" marR="68580" marT="0" marB="0"/>
                </a:tc>
                <a:tc>
                  <a:txBody>
                    <a:bodyPr/>
                    <a:lstStyle/>
                    <a:p>
                      <a:pPr marL="0" marR="0" indent="0" algn="just">
                        <a:lnSpc>
                          <a:spcPct val="115000"/>
                        </a:lnSpc>
                        <a:spcBef>
                          <a:spcPts val="0"/>
                        </a:spcBef>
                        <a:spcAft>
                          <a:spcPts val="0"/>
                        </a:spcAft>
                        <a:tabLst>
                          <a:tab pos="685800" algn="l"/>
                          <a:tab pos="457200" algn="l"/>
                        </a:tabLst>
                      </a:pPr>
                      <a:r>
                        <a:rPr lang="en-US" sz="2400">
                          <a:effectLst/>
                        </a:rPr>
                        <a:t>Total maternal deaths</a:t>
                      </a:r>
                      <a:endParaRPr lang="en-US" sz="2400">
                        <a:effectLst/>
                        <a:latin typeface="Times New Roman" panose="02020603050405020304" pitchFamily="18" charset="0"/>
                        <a:ea typeface="Times New Roman" panose="02020603050405020304" pitchFamily="18" charset="0"/>
                        <a:cs typeface="Mangal" panose="00000400000000000000" pitchFamily="2"/>
                      </a:endParaRPr>
                    </a:p>
                  </a:txBody>
                  <a:tcPr marL="68580" marR="68580" marT="0" marB="0"/>
                </a:tc>
                <a:tc>
                  <a:txBody>
                    <a:bodyPr/>
                    <a:lstStyle/>
                    <a:p>
                      <a:pPr marL="0" marR="0" algn="just">
                        <a:lnSpc>
                          <a:spcPct val="115000"/>
                        </a:lnSpc>
                        <a:spcBef>
                          <a:spcPts val="0"/>
                        </a:spcBef>
                        <a:spcAft>
                          <a:spcPts val="0"/>
                        </a:spcAft>
                      </a:pPr>
                      <a:r>
                        <a:rPr lang="en-US" sz="2400">
                          <a:effectLst/>
                        </a:rPr>
                        <a:t> </a:t>
                      </a:r>
                      <a:endParaRPr lang="en-US" sz="2400" b="1">
                        <a:effectLst/>
                        <a:latin typeface="Kokila" panose="020B0604020202020204" pitchFamily="34" charset="0"/>
                        <a:ea typeface="Times New Roman" panose="02020603050405020304" pitchFamily="18" charset="0"/>
                        <a:cs typeface="Mangal" panose="00000400000000000000" pitchFamily="2"/>
                      </a:endParaRPr>
                    </a:p>
                  </a:txBody>
                  <a:tcPr marL="68580" marR="68580" marT="0" marB="0"/>
                </a:tc>
                <a:tc>
                  <a:txBody>
                    <a:bodyPr/>
                    <a:lstStyle/>
                    <a:p>
                      <a:pPr marL="0" marR="0" algn="just">
                        <a:lnSpc>
                          <a:spcPct val="115000"/>
                        </a:lnSpc>
                        <a:spcBef>
                          <a:spcPts val="0"/>
                        </a:spcBef>
                        <a:spcAft>
                          <a:spcPts val="1000"/>
                        </a:spcAft>
                      </a:pPr>
                      <a:r>
                        <a:rPr lang="en-US" sz="2400">
                          <a:effectLst/>
                        </a:rPr>
                        <a:t> </a:t>
                      </a:r>
                      <a:endParaRPr lang="en-US" sz="2400" b="1">
                        <a:effectLst/>
                        <a:latin typeface="Kokila" panose="020B0604020202020204" pitchFamily="34" charset="0"/>
                        <a:ea typeface="Times New Roman" panose="02020603050405020304" pitchFamily="18" charset="0"/>
                        <a:cs typeface="Mangal" panose="00000400000000000000" pitchFamily="2"/>
                      </a:endParaRPr>
                    </a:p>
                  </a:txBody>
                  <a:tcPr marL="68580" marR="68580" marT="0" marB="0"/>
                </a:tc>
                <a:tc>
                  <a:txBody>
                    <a:bodyPr/>
                    <a:lstStyle/>
                    <a:p>
                      <a:pPr marL="0" marR="0" algn="just">
                        <a:lnSpc>
                          <a:spcPct val="115000"/>
                        </a:lnSpc>
                        <a:spcBef>
                          <a:spcPts val="0"/>
                        </a:spcBef>
                        <a:spcAft>
                          <a:spcPts val="1000"/>
                        </a:spcAft>
                      </a:pPr>
                      <a:r>
                        <a:rPr lang="en-US" sz="2400">
                          <a:effectLst/>
                        </a:rPr>
                        <a:t>Number:</a:t>
                      </a:r>
                      <a:endParaRPr lang="en-US" sz="2400" b="1">
                        <a:effectLst/>
                        <a:latin typeface="Kokila" panose="020B0604020202020204" pitchFamily="34" charset="0"/>
                        <a:ea typeface="Times New Roman" panose="02020603050405020304" pitchFamily="18" charset="0"/>
                        <a:cs typeface="Mangal" panose="00000400000000000000" pitchFamily="2"/>
                      </a:endParaRPr>
                    </a:p>
                  </a:txBody>
                  <a:tcPr marL="68580" marR="68580" marT="0" marB="0"/>
                </a:tc>
                <a:extLst>
                  <a:ext uri="{0D108BD9-81ED-4DB2-BD59-A6C34878D82A}">
                    <a16:rowId xmlns:a16="http://schemas.microsoft.com/office/drawing/2014/main" val="959216817"/>
                  </a:ext>
                </a:extLst>
              </a:tr>
              <a:tr h="460395">
                <a:tc>
                  <a:txBody>
                    <a:bodyPr/>
                    <a:lstStyle/>
                    <a:p>
                      <a:pPr marL="0" marR="0" indent="0" algn="just">
                        <a:spcBef>
                          <a:spcPts val="0"/>
                        </a:spcBef>
                        <a:spcAft>
                          <a:spcPts val="0"/>
                        </a:spcAft>
                        <a:tabLst>
                          <a:tab pos="685800" algn="l"/>
                          <a:tab pos="457200" algn="l"/>
                        </a:tabLst>
                      </a:pPr>
                      <a:r>
                        <a:rPr lang="en-US" sz="2400">
                          <a:effectLst/>
                        </a:rPr>
                        <a:t> </a:t>
                      </a:r>
                      <a:endParaRPr lang="en-US" sz="2400">
                        <a:effectLst/>
                        <a:latin typeface="Times New Roman" panose="02020603050405020304" pitchFamily="18" charset="0"/>
                        <a:ea typeface="Times New Roman" panose="02020603050405020304" pitchFamily="18" charset="0"/>
                        <a:cs typeface="Mangal" panose="00000400000000000000" pitchFamily="2"/>
                      </a:endParaRPr>
                    </a:p>
                  </a:txBody>
                  <a:tcPr marL="68580" marR="68580" marT="0" marB="0"/>
                </a:tc>
                <a:tc>
                  <a:txBody>
                    <a:bodyPr/>
                    <a:lstStyle/>
                    <a:p>
                      <a:pPr marL="0" marR="0" indent="0" algn="just">
                        <a:lnSpc>
                          <a:spcPct val="115000"/>
                        </a:lnSpc>
                        <a:spcBef>
                          <a:spcPts val="0"/>
                        </a:spcBef>
                        <a:spcAft>
                          <a:spcPts val="0"/>
                        </a:spcAft>
                        <a:tabLst>
                          <a:tab pos="685800" algn="l"/>
                          <a:tab pos="457200" algn="l"/>
                        </a:tabLst>
                      </a:pPr>
                      <a:r>
                        <a:rPr lang="en-US" sz="2400">
                          <a:effectLst/>
                        </a:rPr>
                        <a:t>Total still births</a:t>
                      </a:r>
                      <a:endParaRPr lang="en-US" sz="2400">
                        <a:effectLst/>
                        <a:latin typeface="Times New Roman" panose="02020603050405020304" pitchFamily="18" charset="0"/>
                        <a:ea typeface="Times New Roman" panose="02020603050405020304" pitchFamily="18" charset="0"/>
                        <a:cs typeface="Mangal" panose="00000400000000000000" pitchFamily="2"/>
                      </a:endParaRPr>
                    </a:p>
                  </a:txBody>
                  <a:tcPr marL="68580" marR="68580" marT="0" marB="0"/>
                </a:tc>
                <a:tc>
                  <a:txBody>
                    <a:bodyPr/>
                    <a:lstStyle/>
                    <a:p>
                      <a:pPr marL="0" marR="0" algn="just">
                        <a:lnSpc>
                          <a:spcPct val="115000"/>
                        </a:lnSpc>
                        <a:spcBef>
                          <a:spcPts val="0"/>
                        </a:spcBef>
                        <a:spcAft>
                          <a:spcPts val="0"/>
                        </a:spcAft>
                      </a:pPr>
                      <a:r>
                        <a:rPr lang="en-US" sz="2400">
                          <a:effectLst/>
                        </a:rPr>
                        <a:t> </a:t>
                      </a:r>
                      <a:endParaRPr lang="en-US" sz="2400" b="1">
                        <a:effectLst/>
                        <a:latin typeface="Kokila" panose="020B0604020202020204" pitchFamily="34" charset="0"/>
                        <a:ea typeface="Times New Roman" panose="02020603050405020304" pitchFamily="18" charset="0"/>
                        <a:cs typeface="Mangal" panose="00000400000000000000" pitchFamily="2"/>
                      </a:endParaRPr>
                    </a:p>
                  </a:txBody>
                  <a:tcPr marL="68580" marR="68580" marT="0" marB="0"/>
                </a:tc>
                <a:tc>
                  <a:txBody>
                    <a:bodyPr/>
                    <a:lstStyle/>
                    <a:p>
                      <a:pPr marL="0" marR="0" algn="just">
                        <a:lnSpc>
                          <a:spcPct val="115000"/>
                        </a:lnSpc>
                        <a:spcBef>
                          <a:spcPts val="0"/>
                        </a:spcBef>
                        <a:spcAft>
                          <a:spcPts val="1000"/>
                        </a:spcAft>
                      </a:pPr>
                      <a:r>
                        <a:rPr lang="en-US" sz="2400">
                          <a:effectLst/>
                        </a:rPr>
                        <a:t> </a:t>
                      </a:r>
                      <a:endParaRPr lang="en-US" sz="2400" b="1">
                        <a:effectLst/>
                        <a:latin typeface="Kokila" panose="020B0604020202020204" pitchFamily="34" charset="0"/>
                        <a:ea typeface="Times New Roman" panose="02020603050405020304" pitchFamily="18" charset="0"/>
                        <a:cs typeface="Mangal" panose="00000400000000000000" pitchFamily="2"/>
                      </a:endParaRPr>
                    </a:p>
                  </a:txBody>
                  <a:tcPr marL="68580" marR="68580" marT="0" marB="0"/>
                </a:tc>
                <a:tc>
                  <a:txBody>
                    <a:bodyPr/>
                    <a:lstStyle/>
                    <a:p>
                      <a:pPr marL="0" marR="0" algn="just">
                        <a:lnSpc>
                          <a:spcPct val="115000"/>
                        </a:lnSpc>
                        <a:spcBef>
                          <a:spcPts val="0"/>
                        </a:spcBef>
                        <a:spcAft>
                          <a:spcPts val="1000"/>
                        </a:spcAft>
                      </a:pPr>
                      <a:r>
                        <a:rPr lang="en-US" sz="2400">
                          <a:effectLst/>
                        </a:rPr>
                        <a:t>Number:</a:t>
                      </a:r>
                      <a:endParaRPr lang="en-US" sz="2400" b="1">
                        <a:effectLst/>
                        <a:latin typeface="Kokila" panose="020B0604020202020204" pitchFamily="34" charset="0"/>
                        <a:ea typeface="Times New Roman" panose="02020603050405020304" pitchFamily="18" charset="0"/>
                        <a:cs typeface="Mangal" panose="00000400000000000000" pitchFamily="2"/>
                      </a:endParaRPr>
                    </a:p>
                  </a:txBody>
                  <a:tcPr marL="68580" marR="68580" marT="0" marB="0"/>
                </a:tc>
                <a:extLst>
                  <a:ext uri="{0D108BD9-81ED-4DB2-BD59-A6C34878D82A}">
                    <a16:rowId xmlns:a16="http://schemas.microsoft.com/office/drawing/2014/main" val="4149421761"/>
                  </a:ext>
                </a:extLst>
              </a:tr>
              <a:tr h="891739">
                <a:tc>
                  <a:txBody>
                    <a:bodyPr/>
                    <a:lstStyle/>
                    <a:p>
                      <a:pPr marL="0" marR="0" indent="0" algn="just">
                        <a:spcBef>
                          <a:spcPts val="0"/>
                        </a:spcBef>
                        <a:spcAft>
                          <a:spcPts val="0"/>
                        </a:spcAft>
                        <a:tabLst>
                          <a:tab pos="685800" algn="l"/>
                          <a:tab pos="457200" algn="l"/>
                        </a:tabLst>
                      </a:pPr>
                      <a:r>
                        <a:rPr lang="en-US" sz="2400">
                          <a:effectLst/>
                        </a:rPr>
                        <a:t> </a:t>
                      </a:r>
                      <a:endParaRPr lang="en-US" sz="2400">
                        <a:effectLst/>
                        <a:latin typeface="Times New Roman" panose="02020603050405020304" pitchFamily="18" charset="0"/>
                        <a:ea typeface="Times New Roman" panose="02020603050405020304" pitchFamily="18" charset="0"/>
                        <a:cs typeface="Mangal" panose="00000400000000000000" pitchFamily="2"/>
                      </a:endParaRPr>
                    </a:p>
                  </a:txBody>
                  <a:tcPr marL="68580" marR="68580" marT="0" marB="0"/>
                </a:tc>
                <a:tc>
                  <a:txBody>
                    <a:bodyPr/>
                    <a:lstStyle/>
                    <a:p>
                      <a:pPr marL="0" marR="0" indent="0" algn="just">
                        <a:lnSpc>
                          <a:spcPct val="115000"/>
                        </a:lnSpc>
                        <a:spcBef>
                          <a:spcPts val="0"/>
                        </a:spcBef>
                        <a:spcAft>
                          <a:spcPts val="0"/>
                        </a:spcAft>
                        <a:tabLst>
                          <a:tab pos="685800" algn="l"/>
                          <a:tab pos="457200" algn="l"/>
                        </a:tabLst>
                      </a:pPr>
                      <a:r>
                        <a:rPr lang="en-US" sz="2400">
                          <a:effectLst/>
                        </a:rPr>
                        <a:t>Total early neonatal deaths (upto 7 days after birth)</a:t>
                      </a:r>
                      <a:endParaRPr lang="en-US" sz="2400">
                        <a:effectLst/>
                        <a:latin typeface="Times New Roman" panose="02020603050405020304" pitchFamily="18" charset="0"/>
                        <a:ea typeface="Times New Roman" panose="02020603050405020304" pitchFamily="18" charset="0"/>
                        <a:cs typeface="Mangal" panose="00000400000000000000" pitchFamily="2"/>
                      </a:endParaRPr>
                    </a:p>
                  </a:txBody>
                  <a:tcPr marL="68580" marR="68580" marT="0" marB="0"/>
                </a:tc>
                <a:tc>
                  <a:txBody>
                    <a:bodyPr/>
                    <a:lstStyle/>
                    <a:p>
                      <a:pPr marL="0" marR="0" algn="just">
                        <a:lnSpc>
                          <a:spcPct val="115000"/>
                        </a:lnSpc>
                        <a:spcBef>
                          <a:spcPts val="0"/>
                        </a:spcBef>
                        <a:spcAft>
                          <a:spcPts val="0"/>
                        </a:spcAft>
                      </a:pPr>
                      <a:r>
                        <a:rPr lang="en-US" sz="2400">
                          <a:effectLst/>
                        </a:rPr>
                        <a:t> </a:t>
                      </a:r>
                      <a:endParaRPr lang="en-US" sz="2400" b="1">
                        <a:effectLst/>
                        <a:latin typeface="Kokila" panose="020B0604020202020204" pitchFamily="34" charset="0"/>
                        <a:ea typeface="Times New Roman" panose="02020603050405020304" pitchFamily="18" charset="0"/>
                        <a:cs typeface="Mangal" panose="00000400000000000000" pitchFamily="2"/>
                      </a:endParaRPr>
                    </a:p>
                  </a:txBody>
                  <a:tcPr marL="68580" marR="68580" marT="0" marB="0"/>
                </a:tc>
                <a:tc>
                  <a:txBody>
                    <a:bodyPr/>
                    <a:lstStyle/>
                    <a:p>
                      <a:pPr marL="0" marR="0" algn="just">
                        <a:lnSpc>
                          <a:spcPct val="115000"/>
                        </a:lnSpc>
                        <a:spcBef>
                          <a:spcPts val="0"/>
                        </a:spcBef>
                        <a:spcAft>
                          <a:spcPts val="1000"/>
                        </a:spcAft>
                      </a:pPr>
                      <a:r>
                        <a:rPr lang="en-US" sz="2400">
                          <a:effectLst/>
                        </a:rPr>
                        <a:t> </a:t>
                      </a:r>
                      <a:endParaRPr lang="en-US" sz="2400" b="1">
                        <a:effectLst/>
                        <a:latin typeface="Kokila" panose="020B0604020202020204" pitchFamily="34" charset="0"/>
                        <a:ea typeface="Times New Roman" panose="02020603050405020304" pitchFamily="18" charset="0"/>
                        <a:cs typeface="Mangal" panose="00000400000000000000" pitchFamily="2"/>
                      </a:endParaRPr>
                    </a:p>
                  </a:txBody>
                  <a:tcPr marL="68580" marR="68580" marT="0" marB="0"/>
                </a:tc>
                <a:tc>
                  <a:txBody>
                    <a:bodyPr/>
                    <a:lstStyle/>
                    <a:p>
                      <a:pPr marL="0" marR="0" algn="just">
                        <a:lnSpc>
                          <a:spcPct val="115000"/>
                        </a:lnSpc>
                        <a:spcBef>
                          <a:spcPts val="0"/>
                        </a:spcBef>
                        <a:spcAft>
                          <a:spcPts val="1000"/>
                        </a:spcAft>
                      </a:pPr>
                      <a:r>
                        <a:rPr lang="en-US" sz="2400" dirty="0">
                          <a:effectLst/>
                        </a:rPr>
                        <a:t>Number:</a:t>
                      </a:r>
                      <a:endParaRPr lang="en-US" sz="2400" b="1" dirty="0">
                        <a:effectLst/>
                        <a:latin typeface="Kokila" panose="020B0604020202020204" pitchFamily="34" charset="0"/>
                        <a:ea typeface="Times New Roman" panose="02020603050405020304" pitchFamily="18" charset="0"/>
                        <a:cs typeface="Mangal" panose="00000400000000000000" pitchFamily="2"/>
                      </a:endParaRPr>
                    </a:p>
                  </a:txBody>
                  <a:tcPr marL="68580" marR="68580" marT="0" marB="0"/>
                </a:tc>
                <a:extLst>
                  <a:ext uri="{0D108BD9-81ED-4DB2-BD59-A6C34878D82A}">
                    <a16:rowId xmlns:a16="http://schemas.microsoft.com/office/drawing/2014/main" val="271849313"/>
                  </a:ext>
                </a:extLst>
              </a:tr>
            </a:tbl>
          </a:graphicData>
        </a:graphic>
      </p:graphicFrame>
      <p:sp>
        <p:nvSpPr>
          <p:cNvPr id="5" name="Rectangle 1">
            <a:extLst>
              <a:ext uri="{FF2B5EF4-FFF2-40B4-BE49-F238E27FC236}">
                <a16:creationId xmlns:a16="http://schemas.microsoft.com/office/drawing/2014/main" id="{05D4CE4E-DD5B-4CD4-A3EA-B23D9E88DE06}"/>
              </a:ext>
            </a:extLst>
          </p:cNvPr>
          <p:cNvSpPr>
            <a:spLocks noChangeArrowheads="1"/>
          </p:cNvSpPr>
          <p:nvPr/>
        </p:nvSpPr>
        <p:spPr bwMode="auto">
          <a:xfrm>
            <a:off x="1017104" y="619890"/>
            <a:ext cx="10515601" cy="1338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12" tIns="152352" rIns="0" bIns="76176" numCol="1" anchor="ctr" anchorCtr="0" compatLnSpc="1">
            <a:prstTxWarp prst="textNoShape">
              <a:avLst/>
            </a:prstTxWarp>
            <a:spAutoFit/>
          </a:bodyPr>
          <a:lstStyle>
            <a:lvl1pPr eaLnBrk="0" fontAlgn="base" hangingPunct="0">
              <a:spcBef>
                <a:spcPct val="0"/>
              </a:spcBef>
              <a:spcAft>
                <a:spcPct val="0"/>
              </a:spcAft>
              <a:tabLst>
                <a:tab pos="457200" algn="l"/>
                <a:tab pos="6858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 pos="6858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 pos="6858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 pos="6858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 pos="6858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 pos="6858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 pos="6858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 pos="6858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 pos="685800"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457200" algn="l"/>
                <a:tab pos="685800" algn="l"/>
              </a:tabLst>
            </a:pPr>
            <a:r>
              <a:rPr kumimoji="0" lang="en-GB" altLang="en-US" sz="2400" b="1" i="0" u="none" strike="noStrike" cap="none" normalizeH="0" baseline="0" dirty="0">
                <a:ln>
                  <a:noFill/>
                </a:ln>
                <a:solidFill>
                  <a:srgbClr val="000000"/>
                </a:solidFill>
                <a:effectLst/>
                <a:latin typeface="Kokila" panose="020B0604020202020204" pitchFamily="34" charset="0"/>
                <a:ea typeface="Times New Roman" panose="02020603050405020304" pitchFamily="18" charset="0"/>
                <a:cs typeface="Kalimati" panose="00000400000000000000" pitchFamily="2"/>
              </a:rPr>
              <a:t>MPDSR</a:t>
            </a:r>
            <a:r>
              <a:rPr kumimoji="0" lang="en-GB"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Kalimati" panose="00000400000000000000" pitchFamily="2"/>
              </a:rPr>
              <a:t> </a:t>
            </a:r>
            <a:r>
              <a:rPr kumimoji="0" lang="en-GB" altLang="en-US" sz="2400" b="1" i="0" u="none" strike="noStrike" cap="none" normalizeH="0" baseline="0" dirty="0">
                <a:ln>
                  <a:noFill/>
                </a:ln>
                <a:solidFill>
                  <a:srgbClr val="000000"/>
                </a:solidFill>
                <a:effectLst/>
                <a:latin typeface="Kokila" panose="020B0604020202020204" pitchFamily="34" charset="0"/>
                <a:ea typeface="Times New Roman" panose="02020603050405020304" pitchFamily="18" charset="0"/>
                <a:cs typeface="Kalimati" panose="00000400000000000000" pitchFamily="2"/>
              </a:rPr>
              <a:t>monitoring</a:t>
            </a:r>
            <a:r>
              <a:rPr kumimoji="0" lang="en-GB"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Kalimati" panose="00000400000000000000" pitchFamily="2"/>
              </a:rPr>
              <a:t> </a:t>
            </a:r>
            <a:r>
              <a:rPr kumimoji="0" lang="en-GB" altLang="en-US" sz="2400" b="1" i="0" u="none" strike="noStrike" cap="none" normalizeH="0" baseline="0" dirty="0">
                <a:ln>
                  <a:noFill/>
                </a:ln>
                <a:solidFill>
                  <a:srgbClr val="000000"/>
                </a:solidFill>
                <a:effectLst/>
                <a:latin typeface="Kokila" panose="020B0604020202020204" pitchFamily="34" charset="0"/>
                <a:ea typeface="Times New Roman" panose="02020603050405020304" pitchFamily="18" charset="0"/>
                <a:cs typeface="Kalimati" panose="00000400000000000000" pitchFamily="2"/>
              </a:rPr>
              <a:t>checklist for hospitals</a:t>
            </a:r>
            <a:endParaRPr kumimoji="0" lang="en-GB" altLang="en-US" sz="2400" b="0" i="0" u="none" strike="noStrike" cap="none" normalizeH="0" baseline="0" dirty="0">
              <a:ln>
                <a:noFill/>
              </a:ln>
              <a:solidFill>
                <a:schemeClr val="tx1"/>
              </a:solidFill>
              <a:effectLst/>
              <a:latin typeface="Kokila" panose="020B0604020202020204" pitchFamily="34" charset="0"/>
              <a:ea typeface="Times New Roman" panose="02020603050405020304" pitchFamily="18" charset="0"/>
              <a:cs typeface="Kokila"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 pos="685800" algn="l"/>
              </a:tabLst>
            </a:pPr>
            <a:r>
              <a:rPr kumimoji="0" lang="en-US" altLang="en-US" sz="2400" b="1" i="0" u="sng" strike="noStrike" cap="none" normalizeH="0" baseline="0" dirty="0">
                <a:ln>
                  <a:noFill/>
                </a:ln>
                <a:solidFill>
                  <a:srgbClr val="000000"/>
                </a:solidFill>
                <a:effectLst/>
                <a:latin typeface="Kokila" panose="020B0604020202020204" pitchFamily="34" charset="0"/>
                <a:ea typeface="Times New Roman" panose="02020603050405020304" pitchFamily="18" charset="0"/>
                <a:cs typeface="Kalimati" panose="00000400000000000000" pitchFamily="2"/>
              </a:rPr>
              <a:t>Maternal and Perinatal Death Surveillance and Response Activities at Hospitals</a:t>
            </a:r>
            <a:endParaRPr kumimoji="0" lang="en-US" altLang="en-US" sz="24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 pos="685800" algn="l"/>
              </a:tabLst>
            </a:pPr>
            <a:r>
              <a:rPr kumimoji="0" lang="en-US" altLang="en-US" sz="2400" b="1" i="0" u="none" strike="noStrike" cap="none" normalizeH="0" baseline="0" dirty="0">
                <a:ln>
                  <a:noFill/>
                </a:ln>
                <a:solidFill>
                  <a:srgbClr val="000000"/>
                </a:solidFill>
                <a:effectLst/>
                <a:latin typeface="Kokila" panose="020B0604020202020204" pitchFamily="34" charset="0"/>
                <a:ea typeface="Times New Roman" panose="02020603050405020304" pitchFamily="18" charset="0"/>
                <a:cs typeface="Kalimati" panose="00000400000000000000" pitchFamily="2"/>
              </a:rPr>
              <a:t>Name of the Hospital:                                             		District:</a:t>
            </a:r>
            <a:endParaRPr kumimoji="0" lang="en-US" altLang="en-US" sz="24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2708868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961A9EC4-FCB3-4107-B289-964DEEEB3B20}"/>
              </a:ext>
            </a:extLst>
          </p:cNvPr>
          <p:cNvGraphicFramePr>
            <a:graphicFrameLocks noGrp="1"/>
          </p:cNvGraphicFramePr>
          <p:nvPr>
            <p:ph idx="1"/>
            <p:extLst>
              <p:ext uri="{D42A27DB-BD31-4B8C-83A1-F6EECF244321}">
                <p14:modId xmlns:p14="http://schemas.microsoft.com/office/powerpoint/2010/main" val="3383404023"/>
              </p:ext>
            </p:extLst>
          </p:nvPr>
        </p:nvGraphicFramePr>
        <p:xfrm>
          <a:off x="753372" y="274307"/>
          <a:ext cx="10676628" cy="6405669"/>
        </p:xfrm>
        <a:graphic>
          <a:graphicData uri="http://schemas.openxmlformats.org/drawingml/2006/table">
            <a:tbl>
              <a:tblPr firstRow="1" firstCol="1" bandRow="1">
                <a:tableStyleId>{5C22544A-7EE6-4342-B048-85BDC9FD1C3A}</a:tableStyleId>
              </a:tblPr>
              <a:tblGrid>
                <a:gridCol w="724466">
                  <a:extLst>
                    <a:ext uri="{9D8B030D-6E8A-4147-A177-3AD203B41FA5}">
                      <a16:colId xmlns:a16="http://schemas.microsoft.com/office/drawing/2014/main" val="2649007744"/>
                    </a:ext>
                  </a:extLst>
                </a:gridCol>
                <a:gridCol w="7089692">
                  <a:extLst>
                    <a:ext uri="{9D8B030D-6E8A-4147-A177-3AD203B41FA5}">
                      <a16:colId xmlns:a16="http://schemas.microsoft.com/office/drawing/2014/main" val="44361663"/>
                    </a:ext>
                  </a:extLst>
                </a:gridCol>
                <a:gridCol w="298174">
                  <a:extLst>
                    <a:ext uri="{9D8B030D-6E8A-4147-A177-3AD203B41FA5}">
                      <a16:colId xmlns:a16="http://schemas.microsoft.com/office/drawing/2014/main" val="3125575087"/>
                    </a:ext>
                  </a:extLst>
                </a:gridCol>
                <a:gridCol w="417444">
                  <a:extLst>
                    <a:ext uri="{9D8B030D-6E8A-4147-A177-3AD203B41FA5}">
                      <a16:colId xmlns:a16="http://schemas.microsoft.com/office/drawing/2014/main" val="4010093540"/>
                    </a:ext>
                  </a:extLst>
                </a:gridCol>
                <a:gridCol w="2146852">
                  <a:extLst>
                    <a:ext uri="{9D8B030D-6E8A-4147-A177-3AD203B41FA5}">
                      <a16:colId xmlns:a16="http://schemas.microsoft.com/office/drawing/2014/main" val="3784973416"/>
                    </a:ext>
                  </a:extLst>
                </a:gridCol>
              </a:tblGrid>
              <a:tr h="312029">
                <a:tc>
                  <a:txBody>
                    <a:bodyPr/>
                    <a:lstStyle/>
                    <a:p>
                      <a:pPr marL="0" marR="0" indent="0" algn="just">
                        <a:spcBef>
                          <a:spcPts val="0"/>
                        </a:spcBef>
                        <a:spcAft>
                          <a:spcPts val="0"/>
                        </a:spcAft>
                        <a:tabLst>
                          <a:tab pos="685800" algn="l"/>
                          <a:tab pos="457200" algn="l"/>
                        </a:tabLst>
                      </a:pPr>
                      <a:r>
                        <a:rPr lang="en-US" sz="2000" dirty="0">
                          <a:effectLst/>
                        </a:rPr>
                        <a:t>3.</a:t>
                      </a:r>
                      <a:endParaRPr lang="en-US" sz="2000" dirty="0">
                        <a:effectLst/>
                        <a:latin typeface="Times New Roman" panose="02020603050405020304" pitchFamily="18" charset="0"/>
                        <a:ea typeface="Times New Roman" panose="02020603050405020304" pitchFamily="18" charset="0"/>
                        <a:cs typeface="Mangal" panose="00000400000000000000" pitchFamily="2"/>
                      </a:endParaRPr>
                    </a:p>
                  </a:txBody>
                  <a:tcPr marL="68580" marR="68580" marT="0" marB="0"/>
                </a:tc>
                <a:tc gridSpan="4">
                  <a:txBody>
                    <a:bodyPr/>
                    <a:lstStyle/>
                    <a:p>
                      <a:pPr marL="0" marR="0" algn="just">
                        <a:lnSpc>
                          <a:spcPct val="115000"/>
                        </a:lnSpc>
                        <a:spcBef>
                          <a:spcPts val="0"/>
                        </a:spcBef>
                        <a:spcAft>
                          <a:spcPts val="1000"/>
                        </a:spcAft>
                      </a:pPr>
                      <a:r>
                        <a:rPr lang="en-US" sz="2000">
                          <a:effectLst/>
                        </a:rPr>
                        <a:t>Maternal Death Review</a:t>
                      </a:r>
                      <a:endParaRPr lang="en-US" sz="2000" b="1">
                        <a:effectLst/>
                        <a:latin typeface="Kokila" panose="020B0604020202020204" pitchFamily="34" charset="0"/>
                        <a:ea typeface="Times New Roman" panose="02020603050405020304" pitchFamily="18" charset="0"/>
                        <a:cs typeface="Mangal" panose="00000400000000000000" pitchFamily="2"/>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25862754"/>
                  </a:ext>
                </a:extLst>
              </a:tr>
              <a:tr h="604369">
                <a:tc>
                  <a:txBody>
                    <a:bodyPr/>
                    <a:lstStyle/>
                    <a:p>
                      <a:pPr marL="0" marR="0" indent="0" algn="just">
                        <a:spcBef>
                          <a:spcPts val="0"/>
                        </a:spcBef>
                        <a:spcAft>
                          <a:spcPts val="0"/>
                        </a:spcAft>
                        <a:tabLst>
                          <a:tab pos="685800" algn="l"/>
                          <a:tab pos="457200" algn="l"/>
                        </a:tabLst>
                      </a:pPr>
                      <a:r>
                        <a:rPr lang="en-US" sz="2000">
                          <a:effectLst/>
                        </a:rPr>
                        <a:t> </a:t>
                      </a:r>
                      <a:endParaRPr lang="en-US" sz="2000">
                        <a:effectLst/>
                        <a:latin typeface="Times New Roman" panose="02020603050405020304" pitchFamily="18" charset="0"/>
                        <a:ea typeface="Times New Roman" panose="02020603050405020304" pitchFamily="18" charset="0"/>
                        <a:cs typeface="Mangal" panose="00000400000000000000" pitchFamily="2"/>
                      </a:endParaRPr>
                    </a:p>
                  </a:txBody>
                  <a:tcPr marL="68580" marR="68580" marT="0" marB="0"/>
                </a:tc>
                <a:tc>
                  <a:txBody>
                    <a:bodyPr/>
                    <a:lstStyle/>
                    <a:p>
                      <a:pPr marL="0" marR="0" indent="0" algn="just">
                        <a:lnSpc>
                          <a:spcPct val="115000"/>
                        </a:lnSpc>
                        <a:spcBef>
                          <a:spcPts val="0"/>
                        </a:spcBef>
                        <a:spcAft>
                          <a:spcPts val="0"/>
                        </a:spcAft>
                        <a:tabLst>
                          <a:tab pos="685800" algn="l"/>
                          <a:tab pos="457200" algn="l"/>
                        </a:tabLst>
                      </a:pPr>
                      <a:r>
                        <a:rPr lang="en-US" sz="2000">
                          <a:effectLst/>
                        </a:rPr>
                        <a:t>MDR Form filled within 24 hours of all maternal deaths</a:t>
                      </a:r>
                      <a:endParaRPr lang="en-US" sz="2000">
                        <a:effectLst/>
                        <a:latin typeface="Times New Roman" panose="02020603050405020304" pitchFamily="18" charset="0"/>
                        <a:ea typeface="Times New Roman" panose="02020603050405020304" pitchFamily="18" charset="0"/>
                        <a:cs typeface="Mangal" panose="00000400000000000000" pitchFamily="2"/>
                      </a:endParaRPr>
                    </a:p>
                  </a:txBody>
                  <a:tcPr marL="68580" marR="68580" marT="0" marB="0"/>
                </a:tc>
                <a:tc>
                  <a:txBody>
                    <a:bodyPr/>
                    <a:lstStyle/>
                    <a:p>
                      <a:pPr marL="0" marR="0" algn="just">
                        <a:lnSpc>
                          <a:spcPct val="115000"/>
                        </a:lnSpc>
                        <a:spcBef>
                          <a:spcPts val="0"/>
                        </a:spcBef>
                        <a:spcAft>
                          <a:spcPts val="0"/>
                        </a:spcAft>
                      </a:pPr>
                      <a:r>
                        <a:rPr lang="en-US" sz="2000">
                          <a:effectLst/>
                        </a:rPr>
                        <a:t> </a:t>
                      </a:r>
                      <a:endParaRPr lang="en-US" sz="2000" b="1">
                        <a:effectLst/>
                        <a:latin typeface="Kokila" panose="020B0604020202020204" pitchFamily="34" charset="0"/>
                        <a:ea typeface="Times New Roman" panose="02020603050405020304" pitchFamily="18" charset="0"/>
                        <a:cs typeface="Mangal" panose="00000400000000000000" pitchFamily="2"/>
                      </a:endParaRPr>
                    </a:p>
                  </a:txBody>
                  <a:tcPr marL="68580" marR="68580" marT="0" marB="0"/>
                </a:tc>
                <a:tc>
                  <a:txBody>
                    <a:bodyPr/>
                    <a:lstStyle/>
                    <a:p>
                      <a:pPr marL="0" marR="0" algn="just">
                        <a:lnSpc>
                          <a:spcPct val="115000"/>
                        </a:lnSpc>
                        <a:spcBef>
                          <a:spcPts val="0"/>
                        </a:spcBef>
                        <a:spcAft>
                          <a:spcPts val="0"/>
                        </a:spcAft>
                      </a:pPr>
                      <a:r>
                        <a:rPr lang="en-US" sz="2000">
                          <a:effectLst/>
                        </a:rPr>
                        <a:t> </a:t>
                      </a:r>
                      <a:endParaRPr lang="en-US" sz="2000" b="1">
                        <a:effectLst/>
                        <a:latin typeface="Kokila" panose="020B0604020202020204" pitchFamily="34" charset="0"/>
                        <a:ea typeface="Times New Roman" panose="02020603050405020304" pitchFamily="18" charset="0"/>
                        <a:cs typeface="Mangal" panose="00000400000000000000" pitchFamily="2"/>
                      </a:endParaRPr>
                    </a:p>
                  </a:txBody>
                  <a:tcPr marL="68580" marR="68580" marT="0" marB="0"/>
                </a:tc>
                <a:tc>
                  <a:txBody>
                    <a:bodyPr/>
                    <a:lstStyle/>
                    <a:p>
                      <a:pPr marL="0" marR="0" algn="just">
                        <a:lnSpc>
                          <a:spcPct val="115000"/>
                        </a:lnSpc>
                        <a:spcBef>
                          <a:spcPts val="0"/>
                        </a:spcBef>
                        <a:spcAft>
                          <a:spcPts val="1000"/>
                        </a:spcAft>
                      </a:pPr>
                      <a:r>
                        <a:rPr lang="en-US" sz="2000">
                          <a:effectLst/>
                        </a:rPr>
                        <a:t>Number:</a:t>
                      </a:r>
                      <a:endParaRPr lang="en-US" sz="2000" b="1">
                        <a:effectLst/>
                        <a:latin typeface="Kokila" panose="020B0604020202020204" pitchFamily="34" charset="0"/>
                        <a:ea typeface="Times New Roman" panose="02020603050405020304" pitchFamily="18" charset="0"/>
                        <a:cs typeface="Mangal" panose="00000400000000000000" pitchFamily="2"/>
                      </a:endParaRPr>
                    </a:p>
                  </a:txBody>
                  <a:tcPr marL="68580" marR="68580" marT="0" marB="0"/>
                </a:tc>
                <a:extLst>
                  <a:ext uri="{0D108BD9-81ED-4DB2-BD59-A6C34878D82A}">
                    <a16:rowId xmlns:a16="http://schemas.microsoft.com/office/drawing/2014/main" val="1916593788"/>
                  </a:ext>
                </a:extLst>
              </a:tr>
              <a:tr h="604369">
                <a:tc>
                  <a:txBody>
                    <a:bodyPr/>
                    <a:lstStyle/>
                    <a:p>
                      <a:pPr marL="0" marR="0" indent="0" algn="just">
                        <a:spcBef>
                          <a:spcPts val="0"/>
                        </a:spcBef>
                        <a:spcAft>
                          <a:spcPts val="0"/>
                        </a:spcAft>
                        <a:tabLst>
                          <a:tab pos="685800" algn="l"/>
                          <a:tab pos="457200" algn="l"/>
                        </a:tabLst>
                      </a:pPr>
                      <a:r>
                        <a:rPr lang="en-US" sz="2000">
                          <a:effectLst/>
                        </a:rPr>
                        <a:t> </a:t>
                      </a:r>
                      <a:endParaRPr lang="en-US" sz="2000">
                        <a:effectLst/>
                        <a:latin typeface="Times New Roman" panose="02020603050405020304" pitchFamily="18" charset="0"/>
                        <a:ea typeface="Times New Roman" panose="02020603050405020304" pitchFamily="18" charset="0"/>
                        <a:cs typeface="Mangal" panose="00000400000000000000" pitchFamily="2"/>
                      </a:endParaRPr>
                    </a:p>
                  </a:txBody>
                  <a:tcPr marL="68580" marR="68580" marT="0" marB="0"/>
                </a:tc>
                <a:tc>
                  <a:txBody>
                    <a:bodyPr/>
                    <a:lstStyle/>
                    <a:p>
                      <a:pPr marL="0" marR="0" indent="0" algn="just">
                        <a:lnSpc>
                          <a:spcPct val="115000"/>
                        </a:lnSpc>
                        <a:spcBef>
                          <a:spcPts val="0"/>
                        </a:spcBef>
                        <a:spcAft>
                          <a:spcPts val="0"/>
                        </a:spcAft>
                        <a:tabLst>
                          <a:tab pos="685800" algn="l"/>
                          <a:tab pos="457200" algn="l"/>
                        </a:tabLst>
                      </a:pPr>
                      <a:r>
                        <a:rPr lang="en-US" sz="2000">
                          <a:effectLst/>
                        </a:rPr>
                        <a:t>MPDSR Review committee meeting within 72 hours of each maternal death</a:t>
                      </a:r>
                      <a:endParaRPr lang="en-US" sz="2000">
                        <a:effectLst/>
                        <a:latin typeface="Times New Roman" panose="02020603050405020304" pitchFamily="18" charset="0"/>
                        <a:ea typeface="Times New Roman" panose="02020603050405020304" pitchFamily="18" charset="0"/>
                        <a:cs typeface="Mangal" panose="00000400000000000000" pitchFamily="2"/>
                      </a:endParaRPr>
                    </a:p>
                  </a:txBody>
                  <a:tcPr marL="68580" marR="68580" marT="0" marB="0"/>
                </a:tc>
                <a:tc>
                  <a:txBody>
                    <a:bodyPr/>
                    <a:lstStyle/>
                    <a:p>
                      <a:pPr marL="0" marR="0" algn="just">
                        <a:lnSpc>
                          <a:spcPct val="115000"/>
                        </a:lnSpc>
                        <a:spcBef>
                          <a:spcPts val="0"/>
                        </a:spcBef>
                        <a:spcAft>
                          <a:spcPts val="0"/>
                        </a:spcAft>
                      </a:pPr>
                      <a:r>
                        <a:rPr lang="en-US" sz="2000">
                          <a:effectLst/>
                        </a:rPr>
                        <a:t> </a:t>
                      </a:r>
                      <a:endParaRPr lang="en-US" sz="2000" b="1">
                        <a:effectLst/>
                        <a:latin typeface="Kokila" panose="020B0604020202020204" pitchFamily="34" charset="0"/>
                        <a:ea typeface="Times New Roman" panose="02020603050405020304" pitchFamily="18" charset="0"/>
                        <a:cs typeface="Mangal" panose="00000400000000000000" pitchFamily="2"/>
                      </a:endParaRPr>
                    </a:p>
                  </a:txBody>
                  <a:tcPr marL="68580" marR="68580" marT="0" marB="0"/>
                </a:tc>
                <a:tc>
                  <a:txBody>
                    <a:bodyPr/>
                    <a:lstStyle/>
                    <a:p>
                      <a:pPr marL="0" marR="0" algn="just">
                        <a:lnSpc>
                          <a:spcPct val="115000"/>
                        </a:lnSpc>
                        <a:spcBef>
                          <a:spcPts val="0"/>
                        </a:spcBef>
                        <a:spcAft>
                          <a:spcPts val="0"/>
                        </a:spcAft>
                      </a:pPr>
                      <a:r>
                        <a:rPr lang="en-US" sz="2000">
                          <a:effectLst/>
                        </a:rPr>
                        <a:t> </a:t>
                      </a:r>
                      <a:endParaRPr lang="en-US" sz="2000" b="1">
                        <a:effectLst/>
                        <a:latin typeface="Kokila" panose="020B0604020202020204" pitchFamily="34" charset="0"/>
                        <a:ea typeface="Times New Roman" panose="02020603050405020304" pitchFamily="18" charset="0"/>
                        <a:cs typeface="Mangal" panose="00000400000000000000" pitchFamily="2"/>
                      </a:endParaRPr>
                    </a:p>
                  </a:txBody>
                  <a:tcPr marL="68580" marR="68580" marT="0" marB="0"/>
                </a:tc>
                <a:tc>
                  <a:txBody>
                    <a:bodyPr/>
                    <a:lstStyle/>
                    <a:p>
                      <a:pPr marL="0" marR="0" algn="just">
                        <a:lnSpc>
                          <a:spcPct val="115000"/>
                        </a:lnSpc>
                        <a:spcBef>
                          <a:spcPts val="0"/>
                        </a:spcBef>
                        <a:spcAft>
                          <a:spcPts val="1000"/>
                        </a:spcAft>
                      </a:pPr>
                      <a:r>
                        <a:rPr lang="en-US" sz="2000">
                          <a:effectLst/>
                        </a:rPr>
                        <a:t>Number:</a:t>
                      </a:r>
                      <a:endParaRPr lang="en-US" sz="2000" b="1">
                        <a:effectLst/>
                        <a:latin typeface="Kokila" panose="020B0604020202020204" pitchFamily="34" charset="0"/>
                        <a:ea typeface="Times New Roman" panose="02020603050405020304" pitchFamily="18" charset="0"/>
                        <a:cs typeface="Mangal" panose="00000400000000000000" pitchFamily="2"/>
                      </a:endParaRPr>
                    </a:p>
                  </a:txBody>
                  <a:tcPr marL="68580" marR="68580" marT="0" marB="0"/>
                </a:tc>
                <a:extLst>
                  <a:ext uri="{0D108BD9-81ED-4DB2-BD59-A6C34878D82A}">
                    <a16:rowId xmlns:a16="http://schemas.microsoft.com/office/drawing/2014/main" val="1271505549"/>
                  </a:ext>
                </a:extLst>
              </a:tr>
              <a:tr h="542659">
                <a:tc>
                  <a:txBody>
                    <a:bodyPr/>
                    <a:lstStyle/>
                    <a:p>
                      <a:pPr marL="0" marR="0" indent="0" algn="just">
                        <a:spcBef>
                          <a:spcPts val="0"/>
                        </a:spcBef>
                        <a:spcAft>
                          <a:spcPts val="0"/>
                        </a:spcAft>
                        <a:tabLst>
                          <a:tab pos="685800" algn="l"/>
                          <a:tab pos="457200" algn="l"/>
                        </a:tabLst>
                      </a:pPr>
                      <a:r>
                        <a:rPr lang="en-US" sz="2000">
                          <a:effectLst/>
                        </a:rPr>
                        <a:t> </a:t>
                      </a:r>
                      <a:endParaRPr lang="en-US" sz="2000">
                        <a:effectLst/>
                        <a:latin typeface="Times New Roman" panose="02020603050405020304" pitchFamily="18" charset="0"/>
                        <a:ea typeface="Times New Roman" panose="02020603050405020304" pitchFamily="18" charset="0"/>
                        <a:cs typeface="Mangal" panose="00000400000000000000" pitchFamily="2"/>
                      </a:endParaRPr>
                    </a:p>
                  </a:txBody>
                  <a:tcPr marL="68580" marR="68580" marT="0" marB="0"/>
                </a:tc>
                <a:tc>
                  <a:txBody>
                    <a:bodyPr/>
                    <a:lstStyle/>
                    <a:p>
                      <a:pPr marL="0" marR="0" indent="0" algn="just">
                        <a:spcBef>
                          <a:spcPts val="0"/>
                        </a:spcBef>
                        <a:spcAft>
                          <a:spcPts val="0"/>
                        </a:spcAft>
                        <a:tabLst>
                          <a:tab pos="685800" algn="l"/>
                          <a:tab pos="457200" algn="l"/>
                        </a:tabLst>
                      </a:pPr>
                      <a:r>
                        <a:rPr lang="en-US" sz="2000" dirty="0">
                          <a:effectLst/>
                        </a:rPr>
                        <a:t>Action Plans developed after each maternal death review</a:t>
                      </a:r>
                      <a:endParaRPr lang="en-US" sz="2000" dirty="0">
                        <a:effectLst/>
                        <a:latin typeface="Times New Roman" panose="02020603050405020304" pitchFamily="18" charset="0"/>
                        <a:ea typeface="Times New Roman" panose="02020603050405020304" pitchFamily="18" charset="0"/>
                        <a:cs typeface="Mangal" panose="00000400000000000000" pitchFamily="2"/>
                      </a:endParaRPr>
                    </a:p>
                  </a:txBody>
                  <a:tcPr marL="68580" marR="68580" marT="0" marB="0"/>
                </a:tc>
                <a:tc>
                  <a:txBody>
                    <a:bodyPr/>
                    <a:lstStyle/>
                    <a:p>
                      <a:pPr marL="0" marR="0" algn="just">
                        <a:lnSpc>
                          <a:spcPct val="115000"/>
                        </a:lnSpc>
                        <a:spcBef>
                          <a:spcPts val="0"/>
                        </a:spcBef>
                        <a:spcAft>
                          <a:spcPts val="0"/>
                        </a:spcAft>
                      </a:pPr>
                      <a:r>
                        <a:rPr lang="en-US" sz="2000">
                          <a:effectLst/>
                        </a:rPr>
                        <a:t> </a:t>
                      </a:r>
                      <a:endParaRPr lang="en-US" sz="2000" b="1">
                        <a:effectLst/>
                        <a:latin typeface="Kokila" panose="020B0604020202020204" pitchFamily="34" charset="0"/>
                        <a:ea typeface="Times New Roman" panose="02020603050405020304" pitchFamily="18" charset="0"/>
                        <a:cs typeface="Mangal" panose="00000400000000000000" pitchFamily="2"/>
                      </a:endParaRPr>
                    </a:p>
                  </a:txBody>
                  <a:tcPr marL="68580" marR="68580" marT="0" marB="0"/>
                </a:tc>
                <a:tc>
                  <a:txBody>
                    <a:bodyPr/>
                    <a:lstStyle/>
                    <a:p>
                      <a:pPr marL="0" marR="0" algn="just">
                        <a:lnSpc>
                          <a:spcPct val="115000"/>
                        </a:lnSpc>
                        <a:spcBef>
                          <a:spcPts val="0"/>
                        </a:spcBef>
                        <a:spcAft>
                          <a:spcPts val="0"/>
                        </a:spcAft>
                      </a:pPr>
                      <a:r>
                        <a:rPr lang="en-US" sz="2000">
                          <a:effectLst/>
                        </a:rPr>
                        <a:t> </a:t>
                      </a:r>
                      <a:endParaRPr lang="en-US" sz="2000" b="1">
                        <a:effectLst/>
                        <a:latin typeface="Kokila" panose="020B0604020202020204" pitchFamily="34" charset="0"/>
                        <a:ea typeface="Times New Roman" panose="02020603050405020304" pitchFamily="18" charset="0"/>
                        <a:cs typeface="Mangal" panose="00000400000000000000" pitchFamily="2"/>
                      </a:endParaRPr>
                    </a:p>
                  </a:txBody>
                  <a:tcPr marL="68580" marR="68580" marT="0" marB="0"/>
                </a:tc>
                <a:tc>
                  <a:txBody>
                    <a:bodyPr/>
                    <a:lstStyle/>
                    <a:p>
                      <a:pPr marL="0" marR="0" algn="just">
                        <a:lnSpc>
                          <a:spcPct val="115000"/>
                        </a:lnSpc>
                        <a:spcBef>
                          <a:spcPts val="0"/>
                        </a:spcBef>
                        <a:spcAft>
                          <a:spcPts val="1000"/>
                        </a:spcAft>
                      </a:pPr>
                      <a:r>
                        <a:rPr lang="en-US" sz="2000">
                          <a:effectLst/>
                        </a:rPr>
                        <a:t>Number:</a:t>
                      </a:r>
                      <a:endParaRPr lang="en-US" sz="2000" b="1">
                        <a:effectLst/>
                        <a:latin typeface="Kokila" panose="020B0604020202020204" pitchFamily="34" charset="0"/>
                        <a:ea typeface="Times New Roman" panose="02020603050405020304" pitchFamily="18" charset="0"/>
                        <a:cs typeface="Mangal" panose="00000400000000000000" pitchFamily="2"/>
                      </a:endParaRPr>
                    </a:p>
                  </a:txBody>
                  <a:tcPr marL="68580" marR="68580" marT="0" marB="0"/>
                </a:tc>
                <a:extLst>
                  <a:ext uri="{0D108BD9-81ED-4DB2-BD59-A6C34878D82A}">
                    <a16:rowId xmlns:a16="http://schemas.microsoft.com/office/drawing/2014/main" val="2894062566"/>
                  </a:ext>
                </a:extLst>
              </a:tr>
              <a:tr h="542659">
                <a:tc>
                  <a:txBody>
                    <a:bodyPr/>
                    <a:lstStyle/>
                    <a:p>
                      <a:pPr marL="0" marR="0" indent="0" algn="just">
                        <a:spcBef>
                          <a:spcPts val="0"/>
                        </a:spcBef>
                        <a:spcAft>
                          <a:spcPts val="0"/>
                        </a:spcAft>
                        <a:tabLst>
                          <a:tab pos="685800" algn="l"/>
                          <a:tab pos="457200" algn="l"/>
                        </a:tabLst>
                      </a:pPr>
                      <a:r>
                        <a:rPr lang="en-US" sz="2000">
                          <a:effectLst/>
                        </a:rPr>
                        <a:t> </a:t>
                      </a:r>
                      <a:endParaRPr lang="en-US" sz="2000">
                        <a:effectLst/>
                        <a:latin typeface="Times New Roman" panose="02020603050405020304" pitchFamily="18" charset="0"/>
                        <a:ea typeface="Times New Roman" panose="02020603050405020304" pitchFamily="18" charset="0"/>
                        <a:cs typeface="Mangal" panose="00000400000000000000" pitchFamily="2"/>
                      </a:endParaRPr>
                    </a:p>
                  </a:txBody>
                  <a:tcPr marL="68580" marR="68580" marT="0" marB="0"/>
                </a:tc>
                <a:tc>
                  <a:txBody>
                    <a:bodyPr/>
                    <a:lstStyle/>
                    <a:p>
                      <a:pPr marL="0" marR="0" indent="0" algn="just">
                        <a:spcBef>
                          <a:spcPts val="0"/>
                        </a:spcBef>
                        <a:spcAft>
                          <a:spcPts val="0"/>
                        </a:spcAft>
                        <a:tabLst>
                          <a:tab pos="685800" algn="l"/>
                          <a:tab pos="457200" algn="l"/>
                        </a:tabLst>
                      </a:pPr>
                      <a:r>
                        <a:rPr lang="en-US" sz="2000">
                          <a:effectLst/>
                        </a:rPr>
                        <a:t>Action Plans implemented after each maternal death review</a:t>
                      </a:r>
                      <a:endParaRPr lang="en-US" sz="2000">
                        <a:effectLst/>
                        <a:latin typeface="Times New Roman" panose="02020603050405020304" pitchFamily="18" charset="0"/>
                        <a:ea typeface="Times New Roman" panose="02020603050405020304" pitchFamily="18" charset="0"/>
                        <a:cs typeface="Mangal" panose="00000400000000000000" pitchFamily="2"/>
                      </a:endParaRPr>
                    </a:p>
                  </a:txBody>
                  <a:tcPr marL="68580" marR="68580" marT="0" marB="0"/>
                </a:tc>
                <a:tc>
                  <a:txBody>
                    <a:bodyPr/>
                    <a:lstStyle/>
                    <a:p>
                      <a:pPr marL="0" marR="0" algn="just">
                        <a:lnSpc>
                          <a:spcPct val="115000"/>
                        </a:lnSpc>
                        <a:spcBef>
                          <a:spcPts val="0"/>
                        </a:spcBef>
                        <a:spcAft>
                          <a:spcPts val="0"/>
                        </a:spcAft>
                      </a:pPr>
                      <a:r>
                        <a:rPr lang="en-US" sz="2000">
                          <a:effectLst/>
                        </a:rPr>
                        <a:t> </a:t>
                      </a:r>
                      <a:endParaRPr lang="en-US" sz="2000" b="1">
                        <a:effectLst/>
                        <a:latin typeface="Kokila" panose="020B0604020202020204" pitchFamily="34" charset="0"/>
                        <a:ea typeface="Times New Roman" panose="02020603050405020304" pitchFamily="18" charset="0"/>
                        <a:cs typeface="Mangal" panose="00000400000000000000" pitchFamily="2"/>
                      </a:endParaRPr>
                    </a:p>
                  </a:txBody>
                  <a:tcPr marL="68580" marR="68580" marT="0" marB="0"/>
                </a:tc>
                <a:tc>
                  <a:txBody>
                    <a:bodyPr/>
                    <a:lstStyle/>
                    <a:p>
                      <a:pPr marL="0" marR="0" algn="just">
                        <a:lnSpc>
                          <a:spcPct val="115000"/>
                        </a:lnSpc>
                        <a:spcBef>
                          <a:spcPts val="0"/>
                        </a:spcBef>
                        <a:spcAft>
                          <a:spcPts val="0"/>
                        </a:spcAft>
                      </a:pPr>
                      <a:r>
                        <a:rPr lang="en-US" sz="2000">
                          <a:effectLst/>
                        </a:rPr>
                        <a:t> </a:t>
                      </a:r>
                      <a:endParaRPr lang="en-US" sz="2000" b="1">
                        <a:effectLst/>
                        <a:latin typeface="Kokila" panose="020B0604020202020204" pitchFamily="34" charset="0"/>
                        <a:ea typeface="Times New Roman" panose="02020603050405020304" pitchFamily="18" charset="0"/>
                        <a:cs typeface="Mangal" panose="00000400000000000000" pitchFamily="2"/>
                      </a:endParaRPr>
                    </a:p>
                  </a:txBody>
                  <a:tcPr marL="68580" marR="68580" marT="0" marB="0"/>
                </a:tc>
                <a:tc>
                  <a:txBody>
                    <a:bodyPr/>
                    <a:lstStyle/>
                    <a:p>
                      <a:pPr marL="0" marR="0" algn="just">
                        <a:lnSpc>
                          <a:spcPct val="115000"/>
                        </a:lnSpc>
                        <a:spcBef>
                          <a:spcPts val="0"/>
                        </a:spcBef>
                        <a:spcAft>
                          <a:spcPts val="1000"/>
                        </a:spcAft>
                      </a:pPr>
                      <a:r>
                        <a:rPr lang="en-US" sz="2000">
                          <a:effectLst/>
                        </a:rPr>
                        <a:t>Number:</a:t>
                      </a:r>
                      <a:endParaRPr lang="en-US" sz="2000" b="1">
                        <a:effectLst/>
                        <a:latin typeface="Kokila" panose="020B0604020202020204" pitchFamily="34" charset="0"/>
                        <a:ea typeface="Times New Roman" panose="02020603050405020304" pitchFamily="18" charset="0"/>
                        <a:cs typeface="Mangal" panose="00000400000000000000" pitchFamily="2"/>
                      </a:endParaRPr>
                    </a:p>
                  </a:txBody>
                  <a:tcPr marL="68580" marR="68580" marT="0" marB="0"/>
                </a:tc>
                <a:extLst>
                  <a:ext uri="{0D108BD9-81ED-4DB2-BD59-A6C34878D82A}">
                    <a16:rowId xmlns:a16="http://schemas.microsoft.com/office/drawing/2014/main" val="2725424665"/>
                  </a:ext>
                </a:extLst>
              </a:tr>
              <a:tr h="542659">
                <a:tc>
                  <a:txBody>
                    <a:bodyPr/>
                    <a:lstStyle/>
                    <a:p>
                      <a:pPr marL="0" marR="0" indent="0" algn="just">
                        <a:spcBef>
                          <a:spcPts val="0"/>
                        </a:spcBef>
                        <a:spcAft>
                          <a:spcPts val="0"/>
                        </a:spcAft>
                        <a:tabLst>
                          <a:tab pos="685800" algn="l"/>
                          <a:tab pos="457200" algn="l"/>
                        </a:tabLst>
                      </a:pPr>
                      <a:r>
                        <a:rPr lang="en-US" sz="2000">
                          <a:effectLst/>
                        </a:rPr>
                        <a:t> </a:t>
                      </a:r>
                      <a:endParaRPr lang="en-US" sz="2000">
                        <a:effectLst/>
                        <a:latin typeface="Times New Roman" panose="02020603050405020304" pitchFamily="18" charset="0"/>
                        <a:ea typeface="Times New Roman" panose="02020603050405020304" pitchFamily="18" charset="0"/>
                        <a:cs typeface="Mangal" panose="00000400000000000000" pitchFamily="2"/>
                      </a:endParaRPr>
                    </a:p>
                  </a:txBody>
                  <a:tcPr marL="68580" marR="68580" marT="0" marB="0"/>
                </a:tc>
                <a:tc>
                  <a:txBody>
                    <a:bodyPr/>
                    <a:lstStyle/>
                    <a:p>
                      <a:pPr marL="0" marR="0" indent="0" algn="just">
                        <a:spcBef>
                          <a:spcPts val="0"/>
                        </a:spcBef>
                        <a:spcAft>
                          <a:spcPts val="0"/>
                        </a:spcAft>
                        <a:tabLst>
                          <a:tab pos="685800" algn="l"/>
                          <a:tab pos="457200" algn="l"/>
                        </a:tabLst>
                      </a:pPr>
                      <a:r>
                        <a:rPr lang="en-US" sz="2000">
                          <a:effectLst/>
                        </a:rPr>
                        <a:t>Action plan followed up in next MPDSR review meeding</a:t>
                      </a:r>
                      <a:endParaRPr lang="en-US" sz="2000">
                        <a:effectLst/>
                        <a:latin typeface="Times New Roman" panose="02020603050405020304" pitchFamily="18" charset="0"/>
                        <a:ea typeface="Times New Roman" panose="02020603050405020304" pitchFamily="18" charset="0"/>
                        <a:cs typeface="Mangal" panose="00000400000000000000" pitchFamily="2"/>
                      </a:endParaRPr>
                    </a:p>
                  </a:txBody>
                  <a:tcPr marL="68580" marR="68580" marT="0" marB="0"/>
                </a:tc>
                <a:tc>
                  <a:txBody>
                    <a:bodyPr/>
                    <a:lstStyle/>
                    <a:p>
                      <a:pPr marL="0" marR="0" algn="just">
                        <a:lnSpc>
                          <a:spcPct val="115000"/>
                        </a:lnSpc>
                        <a:spcBef>
                          <a:spcPts val="0"/>
                        </a:spcBef>
                        <a:spcAft>
                          <a:spcPts val="0"/>
                        </a:spcAft>
                      </a:pPr>
                      <a:r>
                        <a:rPr lang="en-US" sz="2000">
                          <a:effectLst/>
                        </a:rPr>
                        <a:t> </a:t>
                      </a:r>
                      <a:endParaRPr lang="en-US" sz="2000" b="1">
                        <a:effectLst/>
                        <a:latin typeface="Kokila" panose="020B0604020202020204" pitchFamily="34" charset="0"/>
                        <a:ea typeface="Times New Roman" panose="02020603050405020304" pitchFamily="18" charset="0"/>
                        <a:cs typeface="Mangal" panose="00000400000000000000" pitchFamily="2"/>
                      </a:endParaRPr>
                    </a:p>
                  </a:txBody>
                  <a:tcPr marL="68580" marR="68580" marT="0" marB="0"/>
                </a:tc>
                <a:tc>
                  <a:txBody>
                    <a:bodyPr/>
                    <a:lstStyle/>
                    <a:p>
                      <a:pPr marL="0" marR="0" algn="just">
                        <a:lnSpc>
                          <a:spcPct val="115000"/>
                        </a:lnSpc>
                        <a:spcBef>
                          <a:spcPts val="0"/>
                        </a:spcBef>
                        <a:spcAft>
                          <a:spcPts val="0"/>
                        </a:spcAft>
                      </a:pPr>
                      <a:r>
                        <a:rPr lang="en-US" sz="2000">
                          <a:effectLst/>
                        </a:rPr>
                        <a:t> </a:t>
                      </a:r>
                      <a:endParaRPr lang="en-US" sz="2000" b="1">
                        <a:effectLst/>
                        <a:latin typeface="Kokila" panose="020B0604020202020204" pitchFamily="34" charset="0"/>
                        <a:ea typeface="Times New Roman" panose="02020603050405020304" pitchFamily="18" charset="0"/>
                        <a:cs typeface="Mangal" panose="00000400000000000000" pitchFamily="2"/>
                      </a:endParaRPr>
                    </a:p>
                  </a:txBody>
                  <a:tcPr marL="68580" marR="68580" marT="0" marB="0"/>
                </a:tc>
                <a:tc>
                  <a:txBody>
                    <a:bodyPr/>
                    <a:lstStyle/>
                    <a:p>
                      <a:pPr marL="0" marR="0" algn="just">
                        <a:lnSpc>
                          <a:spcPct val="115000"/>
                        </a:lnSpc>
                        <a:spcBef>
                          <a:spcPts val="0"/>
                        </a:spcBef>
                        <a:spcAft>
                          <a:spcPts val="1000"/>
                        </a:spcAft>
                      </a:pPr>
                      <a:r>
                        <a:rPr lang="en-US" sz="2000">
                          <a:effectLst/>
                        </a:rPr>
                        <a:t>Number:</a:t>
                      </a:r>
                      <a:endParaRPr lang="en-US" sz="2000" b="1">
                        <a:effectLst/>
                        <a:latin typeface="Kokila" panose="020B0604020202020204" pitchFamily="34" charset="0"/>
                        <a:ea typeface="Times New Roman" panose="02020603050405020304" pitchFamily="18" charset="0"/>
                        <a:cs typeface="Mangal" panose="00000400000000000000" pitchFamily="2"/>
                      </a:endParaRPr>
                    </a:p>
                  </a:txBody>
                  <a:tcPr marL="68580" marR="68580" marT="0" marB="0"/>
                </a:tc>
                <a:extLst>
                  <a:ext uri="{0D108BD9-81ED-4DB2-BD59-A6C34878D82A}">
                    <a16:rowId xmlns:a16="http://schemas.microsoft.com/office/drawing/2014/main" val="3113637595"/>
                  </a:ext>
                </a:extLst>
              </a:tr>
              <a:tr h="312029">
                <a:tc>
                  <a:txBody>
                    <a:bodyPr/>
                    <a:lstStyle/>
                    <a:p>
                      <a:pPr marL="0" marR="0" indent="0" algn="just">
                        <a:spcBef>
                          <a:spcPts val="0"/>
                        </a:spcBef>
                        <a:spcAft>
                          <a:spcPts val="0"/>
                        </a:spcAft>
                        <a:tabLst>
                          <a:tab pos="685800" algn="l"/>
                          <a:tab pos="457200" algn="l"/>
                        </a:tabLst>
                      </a:pPr>
                      <a:r>
                        <a:rPr lang="en-US" sz="2000">
                          <a:effectLst/>
                        </a:rPr>
                        <a:t>4.</a:t>
                      </a:r>
                      <a:endParaRPr lang="en-US" sz="2000">
                        <a:effectLst/>
                        <a:latin typeface="Times New Roman" panose="02020603050405020304" pitchFamily="18" charset="0"/>
                        <a:ea typeface="Times New Roman" panose="02020603050405020304" pitchFamily="18" charset="0"/>
                        <a:cs typeface="Mangal" panose="00000400000000000000" pitchFamily="2"/>
                      </a:endParaRPr>
                    </a:p>
                  </a:txBody>
                  <a:tcPr marL="68580" marR="68580" marT="0" marB="0"/>
                </a:tc>
                <a:tc>
                  <a:txBody>
                    <a:bodyPr/>
                    <a:lstStyle/>
                    <a:p>
                      <a:pPr marL="0" marR="0" indent="0" algn="just">
                        <a:spcBef>
                          <a:spcPts val="0"/>
                        </a:spcBef>
                        <a:spcAft>
                          <a:spcPts val="0"/>
                        </a:spcAft>
                        <a:tabLst>
                          <a:tab pos="685800" algn="l"/>
                          <a:tab pos="457200" algn="l"/>
                        </a:tabLst>
                      </a:pPr>
                      <a:r>
                        <a:rPr lang="en-US" sz="2000">
                          <a:effectLst/>
                        </a:rPr>
                        <a:t>Perinatal Death Review</a:t>
                      </a:r>
                      <a:endParaRPr lang="en-US" sz="2000">
                        <a:effectLst/>
                        <a:latin typeface="Times New Roman" panose="02020603050405020304" pitchFamily="18" charset="0"/>
                        <a:ea typeface="Times New Roman" panose="02020603050405020304" pitchFamily="18" charset="0"/>
                        <a:cs typeface="Mangal" panose="00000400000000000000" pitchFamily="2"/>
                      </a:endParaRPr>
                    </a:p>
                  </a:txBody>
                  <a:tcPr marL="68580" marR="68580" marT="0" marB="0"/>
                </a:tc>
                <a:tc>
                  <a:txBody>
                    <a:bodyPr/>
                    <a:lstStyle/>
                    <a:p>
                      <a:pPr marL="0" marR="0" algn="just">
                        <a:lnSpc>
                          <a:spcPct val="115000"/>
                        </a:lnSpc>
                        <a:spcBef>
                          <a:spcPts val="0"/>
                        </a:spcBef>
                        <a:spcAft>
                          <a:spcPts val="0"/>
                        </a:spcAft>
                      </a:pPr>
                      <a:r>
                        <a:rPr lang="en-US" sz="2000">
                          <a:effectLst/>
                        </a:rPr>
                        <a:t> </a:t>
                      </a:r>
                      <a:endParaRPr lang="en-US" sz="2000" b="1">
                        <a:effectLst/>
                        <a:latin typeface="Kokila" panose="020B0604020202020204" pitchFamily="34" charset="0"/>
                        <a:ea typeface="Times New Roman" panose="02020603050405020304" pitchFamily="18" charset="0"/>
                        <a:cs typeface="Mangal" panose="00000400000000000000" pitchFamily="2"/>
                      </a:endParaRPr>
                    </a:p>
                  </a:txBody>
                  <a:tcPr marL="68580" marR="68580" marT="0" marB="0"/>
                </a:tc>
                <a:tc>
                  <a:txBody>
                    <a:bodyPr/>
                    <a:lstStyle/>
                    <a:p>
                      <a:pPr marL="0" marR="0" algn="just">
                        <a:lnSpc>
                          <a:spcPct val="115000"/>
                        </a:lnSpc>
                        <a:spcBef>
                          <a:spcPts val="0"/>
                        </a:spcBef>
                        <a:spcAft>
                          <a:spcPts val="0"/>
                        </a:spcAft>
                      </a:pPr>
                      <a:r>
                        <a:rPr lang="en-US" sz="2000">
                          <a:effectLst/>
                        </a:rPr>
                        <a:t> </a:t>
                      </a:r>
                      <a:endParaRPr lang="en-US" sz="2000" b="1">
                        <a:effectLst/>
                        <a:latin typeface="Kokila" panose="020B0604020202020204" pitchFamily="34" charset="0"/>
                        <a:ea typeface="Times New Roman" panose="02020603050405020304" pitchFamily="18" charset="0"/>
                        <a:cs typeface="Mangal" panose="00000400000000000000" pitchFamily="2"/>
                      </a:endParaRPr>
                    </a:p>
                  </a:txBody>
                  <a:tcPr marL="68580" marR="68580" marT="0" marB="0"/>
                </a:tc>
                <a:tc>
                  <a:txBody>
                    <a:bodyPr/>
                    <a:lstStyle/>
                    <a:p>
                      <a:pPr marL="0" marR="0" algn="just">
                        <a:lnSpc>
                          <a:spcPct val="115000"/>
                        </a:lnSpc>
                        <a:spcBef>
                          <a:spcPts val="0"/>
                        </a:spcBef>
                        <a:spcAft>
                          <a:spcPts val="1000"/>
                        </a:spcAft>
                      </a:pPr>
                      <a:r>
                        <a:rPr lang="en-US" sz="2000">
                          <a:effectLst/>
                        </a:rPr>
                        <a:t> </a:t>
                      </a:r>
                      <a:endParaRPr lang="en-US" sz="2000" b="1">
                        <a:effectLst/>
                        <a:latin typeface="Kokila" panose="020B0604020202020204" pitchFamily="34" charset="0"/>
                        <a:ea typeface="Times New Roman" panose="02020603050405020304" pitchFamily="18" charset="0"/>
                        <a:cs typeface="Mangal" panose="00000400000000000000" pitchFamily="2"/>
                      </a:endParaRPr>
                    </a:p>
                  </a:txBody>
                  <a:tcPr marL="68580" marR="68580" marT="0" marB="0"/>
                </a:tc>
                <a:extLst>
                  <a:ext uri="{0D108BD9-81ED-4DB2-BD59-A6C34878D82A}">
                    <a16:rowId xmlns:a16="http://schemas.microsoft.com/office/drawing/2014/main" val="363031048"/>
                  </a:ext>
                </a:extLst>
              </a:tr>
              <a:tr h="604369">
                <a:tc>
                  <a:txBody>
                    <a:bodyPr/>
                    <a:lstStyle/>
                    <a:p>
                      <a:pPr marL="0" marR="0" indent="0" algn="just">
                        <a:spcBef>
                          <a:spcPts val="0"/>
                        </a:spcBef>
                        <a:spcAft>
                          <a:spcPts val="0"/>
                        </a:spcAft>
                        <a:tabLst>
                          <a:tab pos="685800" algn="l"/>
                          <a:tab pos="457200" algn="l"/>
                        </a:tabLst>
                      </a:pPr>
                      <a:r>
                        <a:rPr lang="en-US" sz="2000">
                          <a:effectLst/>
                        </a:rPr>
                        <a:t> </a:t>
                      </a:r>
                      <a:endParaRPr lang="en-US" sz="2000">
                        <a:effectLst/>
                        <a:latin typeface="Times New Roman" panose="02020603050405020304" pitchFamily="18" charset="0"/>
                        <a:ea typeface="Times New Roman" panose="02020603050405020304" pitchFamily="18" charset="0"/>
                        <a:cs typeface="Mangal" panose="00000400000000000000" pitchFamily="2"/>
                      </a:endParaRPr>
                    </a:p>
                  </a:txBody>
                  <a:tcPr marL="68580" marR="68580" marT="0" marB="0"/>
                </a:tc>
                <a:tc>
                  <a:txBody>
                    <a:bodyPr/>
                    <a:lstStyle/>
                    <a:p>
                      <a:pPr marL="0" marR="0" indent="0" algn="just">
                        <a:lnSpc>
                          <a:spcPct val="115000"/>
                        </a:lnSpc>
                        <a:spcBef>
                          <a:spcPts val="0"/>
                        </a:spcBef>
                        <a:spcAft>
                          <a:spcPts val="0"/>
                        </a:spcAft>
                        <a:tabLst>
                          <a:tab pos="685800" algn="l"/>
                          <a:tab pos="457200" algn="l"/>
                        </a:tabLst>
                      </a:pPr>
                      <a:r>
                        <a:rPr lang="en-US" sz="2000">
                          <a:effectLst/>
                        </a:rPr>
                        <a:t>PDR Form filled within 72 hours of all stillbirths and early neonatal deaths</a:t>
                      </a:r>
                      <a:endParaRPr lang="en-US" sz="2000">
                        <a:effectLst/>
                        <a:latin typeface="Times New Roman" panose="02020603050405020304" pitchFamily="18" charset="0"/>
                        <a:ea typeface="Times New Roman" panose="02020603050405020304" pitchFamily="18" charset="0"/>
                        <a:cs typeface="Mangal" panose="00000400000000000000" pitchFamily="2"/>
                      </a:endParaRPr>
                    </a:p>
                  </a:txBody>
                  <a:tcPr marL="68580" marR="68580" marT="0" marB="0"/>
                </a:tc>
                <a:tc>
                  <a:txBody>
                    <a:bodyPr/>
                    <a:lstStyle/>
                    <a:p>
                      <a:pPr marL="0" marR="0" algn="just">
                        <a:lnSpc>
                          <a:spcPct val="115000"/>
                        </a:lnSpc>
                        <a:spcBef>
                          <a:spcPts val="0"/>
                        </a:spcBef>
                        <a:spcAft>
                          <a:spcPts val="0"/>
                        </a:spcAft>
                      </a:pPr>
                      <a:r>
                        <a:rPr lang="en-US" sz="2000">
                          <a:effectLst/>
                        </a:rPr>
                        <a:t> </a:t>
                      </a:r>
                      <a:endParaRPr lang="en-US" sz="2000" b="1">
                        <a:effectLst/>
                        <a:latin typeface="Kokila" panose="020B0604020202020204" pitchFamily="34" charset="0"/>
                        <a:ea typeface="Times New Roman" panose="02020603050405020304" pitchFamily="18" charset="0"/>
                        <a:cs typeface="Mangal" panose="00000400000000000000" pitchFamily="2"/>
                      </a:endParaRPr>
                    </a:p>
                  </a:txBody>
                  <a:tcPr marL="68580" marR="68580" marT="0" marB="0"/>
                </a:tc>
                <a:tc>
                  <a:txBody>
                    <a:bodyPr/>
                    <a:lstStyle/>
                    <a:p>
                      <a:pPr marL="0" marR="0" algn="just">
                        <a:lnSpc>
                          <a:spcPct val="115000"/>
                        </a:lnSpc>
                        <a:spcBef>
                          <a:spcPts val="0"/>
                        </a:spcBef>
                        <a:spcAft>
                          <a:spcPts val="0"/>
                        </a:spcAft>
                      </a:pPr>
                      <a:r>
                        <a:rPr lang="en-US" sz="2000">
                          <a:effectLst/>
                        </a:rPr>
                        <a:t> </a:t>
                      </a:r>
                      <a:endParaRPr lang="en-US" sz="2000" b="1">
                        <a:effectLst/>
                        <a:latin typeface="Kokila" panose="020B0604020202020204" pitchFamily="34" charset="0"/>
                        <a:ea typeface="Times New Roman" panose="02020603050405020304" pitchFamily="18" charset="0"/>
                        <a:cs typeface="Mangal" panose="00000400000000000000" pitchFamily="2"/>
                      </a:endParaRPr>
                    </a:p>
                  </a:txBody>
                  <a:tcPr marL="68580" marR="68580" marT="0" marB="0"/>
                </a:tc>
                <a:tc>
                  <a:txBody>
                    <a:bodyPr/>
                    <a:lstStyle/>
                    <a:p>
                      <a:pPr marL="0" marR="0" algn="just">
                        <a:lnSpc>
                          <a:spcPct val="115000"/>
                        </a:lnSpc>
                        <a:spcBef>
                          <a:spcPts val="0"/>
                        </a:spcBef>
                        <a:spcAft>
                          <a:spcPts val="1000"/>
                        </a:spcAft>
                      </a:pPr>
                      <a:r>
                        <a:rPr lang="en-US" sz="2000">
                          <a:effectLst/>
                        </a:rPr>
                        <a:t>Number:</a:t>
                      </a:r>
                      <a:endParaRPr lang="en-US" sz="2000" b="1">
                        <a:effectLst/>
                        <a:latin typeface="Kokila" panose="020B0604020202020204" pitchFamily="34" charset="0"/>
                        <a:ea typeface="Times New Roman" panose="02020603050405020304" pitchFamily="18" charset="0"/>
                        <a:cs typeface="Mangal" panose="00000400000000000000" pitchFamily="2"/>
                      </a:endParaRPr>
                    </a:p>
                  </a:txBody>
                  <a:tcPr marL="68580" marR="68580" marT="0" marB="0"/>
                </a:tc>
                <a:extLst>
                  <a:ext uri="{0D108BD9-81ED-4DB2-BD59-A6C34878D82A}">
                    <a16:rowId xmlns:a16="http://schemas.microsoft.com/office/drawing/2014/main" val="1006844540"/>
                  </a:ext>
                </a:extLst>
              </a:tr>
              <a:tr h="604369">
                <a:tc>
                  <a:txBody>
                    <a:bodyPr/>
                    <a:lstStyle/>
                    <a:p>
                      <a:pPr marL="0" marR="0" indent="0" algn="just">
                        <a:spcBef>
                          <a:spcPts val="0"/>
                        </a:spcBef>
                        <a:spcAft>
                          <a:spcPts val="0"/>
                        </a:spcAft>
                        <a:tabLst>
                          <a:tab pos="685800" algn="l"/>
                          <a:tab pos="457200" algn="l"/>
                        </a:tabLst>
                      </a:pPr>
                      <a:r>
                        <a:rPr lang="en-US" sz="2000">
                          <a:effectLst/>
                        </a:rPr>
                        <a:t> </a:t>
                      </a:r>
                      <a:endParaRPr lang="en-US" sz="2000">
                        <a:effectLst/>
                        <a:latin typeface="Times New Roman" panose="02020603050405020304" pitchFamily="18" charset="0"/>
                        <a:ea typeface="Times New Roman" panose="02020603050405020304" pitchFamily="18" charset="0"/>
                        <a:cs typeface="Mangal" panose="00000400000000000000" pitchFamily="2"/>
                      </a:endParaRPr>
                    </a:p>
                  </a:txBody>
                  <a:tcPr marL="68580" marR="68580" marT="0" marB="0"/>
                </a:tc>
                <a:tc>
                  <a:txBody>
                    <a:bodyPr/>
                    <a:lstStyle/>
                    <a:p>
                      <a:pPr marL="0" marR="0" indent="0" algn="just">
                        <a:lnSpc>
                          <a:spcPct val="115000"/>
                        </a:lnSpc>
                        <a:spcBef>
                          <a:spcPts val="0"/>
                        </a:spcBef>
                        <a:spcAft>
                          <a:spcPts val="0"/>
                        </a:spcAft>
                        <a:tabLst>
                          <a:tab pos="685800" algn="l"/>
                          <a:tab pos="457200" algn="l"/>
                        </a:tabLst>
                      </a:pPr>
                      <a:r>
                        <a:rPr lang="en-US" sz="2000">
                          <a:effectLst/>
                        </a:rPr>
                        <a:t>Monthly MPDSR Review committee meeting to review perinatal deaths</a:t>
                      </a:r>
                      <a:endParaRPr lang="en-US" sz="2000">
                        <a:effectLst/>
                        <a:latin typeface="Times New Roman" panose="02020603050405020304" pitchFamily="18" charset="0"/>
                        <a:ea typeface="Times New Roman" panose="02020603050405020304" pitchFamily="18" charset="0"/>
                        <a:cs typeface="Mangal" panose="00000400000000000000" pitchFamily="2"/>
                      </a:endParaRPr>
                    </a:p>
                  </a:txBody>
                  <a:tcPr marL="68580" marR="68580" marT="0" marB="0"/>
                </a:tc>
                <a:tc>
                  <a:txBody>
                    <a:bodyPr/>
                    <a:lstStyle/>
                    <a:p>
                      <a:pPr marL="0" marR="0" algn="just">
                        <a:lnSpc>
                          <a:spcPct val="115000"/>
                        </a:lnSpc>
                        <a:spcBef>
                          <a:spcPts val="0"/>
                        </a:spcBef>
                        <a:spcAft>
                          <a:spcPts val="0"/>
                        </a:spcAft>
                      </a:pPr>
                      <a:r>
                        <a:rPr lang="en-US" sz="2000">
                          <a:effectLst/>
                        </a:rPr>
                        <a:t> </a:t>
                      </a:r>
                      <a:endParaRPr lang="en-US" sz="2000" b="1">
                        <a:effectLst/>
                        <a:latin typeface="Kokila" panose="020B0604020202020204" pitchFamily="34" charset="0"/>
                        <a:ea typeface="Times New Roman" panose="02020603050405020304" pitchFamily="18" charset="0"/>
                        <a:cs typeface="Mangal" panose="00000400000000000000" pitchFamily="2"/>
                      </a:endParaRPr>
                    </a:p>
                  </a:txBody>
                  <a:tcPr marL="68580" marR="68580" marT="0" marB="0"/>
                </a:tc>
                <a:tc>
                  <a:txBody>
                    <a:bodyPr/>
                    <a:lstStyle/>
                    <a:p>
                      <a:pPr marL="0" marR="0" algn="just">
                        <a:lnSpc>
                          <a:spcPct val="115000"/>
                        </a:lnSpc>
                        <a:spcBef>
                          <a:spcPts val="0"/>
                        </a:spcBef>
                        <a:spcAft>
                          <a:spcPts val="0"/>
                        </a:spcAft>
                      </a:pPr>
                      <a:r>
                        <a:rPr lang="en-US" sz="2000">
                          <a:effectLst/>
                        </a:rPr>
                        <a:t> </a:t>
                      </a:r>
                      <a:endParaRPr lang="en-US" sz="2000" b="1">
                        <a:effectLst/>
                        <a:latin typeface="Kokila" panose="020B0604020202020204" pitchFamily="34" charset="0"/>
                        <a:ea typeface="Times New Roman" panose="02020603050405020304" pitchFamily="18" charset="0"/>
                        <a:cs typeface="Mangal" panose="00000400000000000000" pitchFamily="2"/>
                      </a:endParaRPr>
                    </a:p>
                  </a:txBody>
                  <a:tcPr marL="68580" marR="68580" marT="0" marB="0"/>
                </a:tc>
                <a:tc>
                  <a:txBody>
                    <a:bodyPr/>
                    <a:lstStyle/>
                    <a:p>
                      <a:pPr marL="0" marR="0" algn="just">
                        <a:lnSpc>
                          <a:spcPct val="115000"/>
                        </a:lnSpc>
                        <a:spcBef>
                          <a:spcPts val="0"/>
                        </a:spcBef>
                        <a:spcAft>
                          <a:spcPts val="1000"/>
                        </a:spcAft>
                      </a:pPr>
                      <a:r>
                        <a:rPr lang="en-US" sz="2000">
                          <a:effectLst/>
                        </a:rPr>
                        <a:t>Number:</a:t>
                      </a:r>
                      <a:endParaRPr lang="en-US" sz="2000" b="1">
                        <a:effectLst/>
                        <a:latin typeface="Kokila" panose="020B0604020202020204" pitchFamily="34" charset="0"/>
                        <a:ea typeface="Times New Roman" panose="02020603050405020304" pitchFamily="18" charset="0"/>
                        <a:cs typeface="Mangal" panose="00000400000000000000" pitchFamily="2"/>
                      </a:endParaRPr>
                    </a:p>
                  </a:txBody>
                  <a:tcPr marL="68580" marR="68580" marT="0" marB="0"/>
                </a:tc>
                <a:extLst>
                  <a:ext uri="{0D108BD9-81ED-4DB2-BD59-A6C34878D82A}">
                    <a16:rowId xmlns:a16="http://schemas.microsoft.com/office/drawing/2014/main" val="2101737707"/>
                  </a:ext>
                </a:extLst>
              </a:tr>
              <a:tr h="542659">
                <a:tc>
                  <a:txBody>
                    <a:bodyPr/>
                    <a:lstStyle/>
                    <a:p>
                      <a:pPr marL="0" marR="0" indent="0" algn="just">
                        <a:spcBef>
                          <a:spcPts val="0"/>
                        </a:spcBef>
                        <a:spcAft>
                          <a:spcPts val="0"/>
                        </a:spcAft>
                        <a:tabLst>
                          <a:tab pos="685800" algn="l"/>
                          <a:tab pos="457200" algn="l"/>
                        </a:tabLst>
                      </a:pPr>
                      <a:r>
                        <a:rPr lang="en-US" sz="2000">
                          <a:effectLst/>
                        </a:rPr>
                        <a:t> </a:t>
                      </a:r>
                      <a:endParaRPr lang="en-US" sz="2000">
                        <a:effectLst/>
                        <a:latin typeface="Times New Roman" panose="02020603050405020304" pitchFamily="18" charset="0"/>
                        <a:ea typeface="Times New Roman" panose="02020603050405020304" pitchFamily="18" charset="0"/>
                        <a:cs typeface="Mangal" panose="00000400000000000000" pitchFamily="2"/>
                      </a:endParaRPr>
                    </a:p>
                  </a:txBody>
                  <a:tcPr marL="68580" marR="68580" marT="0" marB="0"/>
                </a:tc>
                <a:tc>
                  <a:txBody>
                    <a:bodyPr/>
                    <a:lstStyle/>
                    <a:p>
                      <a:pPr marL="0" marR="0" indent="0" algn="just">
                        <a:spcBef>
                          <a:spcPts val="0"/>
                        </a:spcBef>
                        <a:spcAft>
                          <a:spcPts val="0"/>
                        </a:spcAft>
                        <a:tabLst>
                          <a:tab pos="685800" algn="l"/>
                          <a:tab pos="457200" algn="l"/>
                        </a:tabLst>
                      </a:pPr>
                      <a:r>
                        <a:rPr lang="en-US" sz="2000">
                          <a:effectLst/>
                        </a:rPr>
                        <a:t>Action Plans developed after each monthly perinatal death review</a:t>
                      </a:r>
                      <a:endParaRPr lang="en-US" sz="2000">
                        <a:effectLst/>
                        <a:latin typeface="Times New Roman" panose="02020603050405020304" pitchFamily="18" charset="0"/>
                        <a:ea typeface="Times New Roman" panose="02020603050405020304" pitchFamily="18" charset="0"/>
                        <a:cs typeface="Mangal" panose="00000400000000000000" pitchFamily="2"/>
                      </a:endParaRPr>
                    </a:p>
                  </a:txBody>
                  <a:tcPr marL="68580" marR="68580" marT="0" marB="0"/>
                </a:tc>
                <a:tc>
                  <a:txBody>
                    <a:bodyPr/>
                    <a:lstStyle/>
                    <a:p>
                      <a:pPr marL="0" marR="0" algn="just">
                        <a:lnSpc>
                          <a:spcPct val="115000"/>
                        </a:lnSpc>
                        <a:spcBef>
                          <a:spcPts val="0"/>
                        </a:spcBef>
                        <a:spcAft>
                          <a:spcPts val="0"/>
                        </a:spcAft>
                      </a:pPr>
                      <a:r>
                        <a:rPr lang="en-US" sz="2000">
                          <a:effectLst/>
                        </a:rPr>
                        <a:t> </a:t>
                      </a:r>
                      <a:endParaRPr lang="en-US" sz="2000" b="1">
                        <a:effectLst/>
                        <a:latin typeface="Kokila" panose="020B0604020202020204" pitchFamily="34" charset="0"/>
                        <a:ea typeface="Times New Roman" panose="02020603050405020304" pitchFamily="18" charset="0"/>
                        <a:cs typeface="Mangal" panose="00000400000000000000" pitchFamily="2"/>
                      </a:endParaRPr>
                    </a:p>
                  </a:txBody>
                  <a:tcPr marL="68580" marR="68580" marT="0" marB="0"/>
                </a:tc>
                <a:tc>
                  <a:txBody>
                    <a:bodyPr/>
                    <a:lstStyle/>
                    <a:p>
                      <a:pPr marL="0" marR="0" algn="just">
                        <a:lnSpc>
                          <a:spcPct val="115000"/>
                        </a:lnSpc>
                        <a:spcBef>
                          <a:spcPts val="0"/>
                        </a:spcBef>
                        <a:spcAft>
                          <a:spcPts val="0"/>
                        </a:spcAft>
                      </a:pPr>
                      <a:r>
                        <a:rPr lang="en-US" sz="2000">
                          <a:effectLst/>
                        </a:rPr>
                        <a:t> </a:t>
                      </a:r>
                      <a:endParaRPr lang="en-US" sz="2000" b="1">
                        <a:effectLst/>
                        <a:latin typeface="Kokila" panose="020B0604020202020204" pitchFamily="34" charset="0"/>
                        <a:ea typeface="Times New Roman" panose="02020603050405020304" pitchFamily="18" charset="0"/>
                        <a:cs typeface="Mangal" panose="00000400000000000000" pitchFamily="2"/>
                      </a:endParaRPr>
                    </a:p>
                  </a:txBody>
                  <a:tcPr marL="68580" marR="68580" marT="0" marB="0"/>
                </a:tc>
                <a:tc>
                  <a:txBody>
                    <a:bodyPr/>
                    <a:lstStyle/>
                    <a:p>
                      <a:pPr marL="0" marR="0" algn="just">
                        <a:lnSpc>
                          <a:spcPct val="115000"/>
                        </a:lnSpc>
                        <a:spcBef>
                          <a:spcPts val="0"/>
                        </a:spcBef>
                        <a:spcAft>
                          <a:spcPts val="1000"/>
                        </a:spcAft>
                      </a:pPr>
                      <a:r>
                        <a:rPr lang="en-US" sz="2000">
                          <a:effectLst/>
                        </a:rPr>
                        <a:t>Number:</a:t>
                      </a:r>
                      <a:endParaRPr lang="en-US" sz="2000" b="1">
                        <a:effectLst/>
                        <a:latin typeface="Kokila" panose="020B0604020202020204" pitchFamily="34" charset="0"/>
                        <a:ea typeface="Times New Roman" panose="02020603050405020304" pitchFamily="18" charset="0"/>
                        <a:cs typeface="Mangal" panose="00000400000000000000" pitchFamily="2"/>
                      </a:endParaRPr>
                    </a:p>
                  </a:txBody>
                  <a:tcPr marL="68580" marR="68580" marT="0" marB="0"/>
                </a:tc>
                <a:extLst>
                  <a:ext uri="{0D108BD9-81ED-4DB2-BD59-A6C34878D82A}">
                    <a16:rowId xmlns:a16="http://schemas.microsoft.com/office/drawing/2014/main" val="2783238993"/>
                  </a:ext>
                </a:extLst>
              </a:tr>
              <a:tr h="542659">
                <a:tc>
                  <a:txBody>
                    <a:bodyPr/>
                    <a:lstStyle/>
                    <a:p>
                      <a:pPr marL="0" marR="0" indent="0" algn="just">
                        <a:spcBef>
                          <a:spcPts val="0"/>
                        </a:spcBef>
                        <a:spcAft>
                          <a:spcPts val="0"/>
                        </a:spcAft>
                        <a:tabLst>
                          <a:tab pos="685800" algn="l"/>
                          <a:tab pos="457200" algn="l"/>
                        </a:tabLst>
                      </a:pPr>
                      <a:r>
                        <a:rPr lang="en-US" sz="2000">
                          <a:effectLst/>
                        </a:rPr>
                        <a:t> </a:t>
                      </a:r>
                      <a:endParaRPr lang="en-US" sz="2000">
                        <a:effectLst/>
                        <a:latin typeface="Times New Roman" panose="02020603050405020304" pitchFamily="18" charset="0"/>
                        <a:ea typeface="Times New Roman" panose="02020603050405020304" pitchFamily="18" charset="0"/>
                        <a:cs typeface="Mangal" panose="00000400000000000000" pitchFamily="2"/>
                      </a:endParaRPr>
                    </a:p>
                  </a:txBody>
                  <a:tcPr marL="68580" marR="68580" marT="0" marB="0"/>
                </a:tc>
                <a:tc>
                  <a:txBody>
                    <a:bodyPr/>
                    <a:lstStyle/>
                    <a:p>
                      <a:pPr marL="0" marR="0" indent="0" algn="just">
                        <a:spcBef>
                          <a:spcPts val="0"/>
                        </a:spcBef>
                        <a:spcAft>
                          <a:spcPts val="0"/>
                        </a:spcAft>
                        <a:tabLst>
                          <a:tab pos="685800" algn="l"/>
                          <a:tab pos="457200" algn="l"/>
                        </a:tabLst>
                      </a:pPr>
                      <a:r>
                        <a:rPr lang="en-US" sz="2000">
                          <a:effectLst/>
                        </a:rPr>
                        <a:t>Action Plans implemented after monthly perinatal death review</a:t>
                      </a:r>
                      <a:endParaRPr lang="en-US" sz="2000">
                        <a:effectLst/>
                        <a:latin typeface="Times New Roman" panose="02020603050405020304" pitchFamily="18" charset="0"/>
                        <a:ea typeface="Times New Roman" panose="02020603050405020304" pitchFamily="18" charset="0"/>
                        <a:cs typeface="Mangal" panose="00000400000000000000" pitchFamily="2"/>
                      </a:endParaRPr>
                    </a:p>
                  </a:txBody>
                  <a:tcPr marL="68580" marR="68580" marT="0" marB="0"/>
                </a:tc>
                <a:tc>
                  <a:txBody>
                    <a:bodyPr/>
                    <a:lstStyle/>
                    <a:p>
                      <a:pPr marL="0" marR="0" algn="just">
                        <a:lnSpc>
                          <a:spcPct val="115000"/>
                        </a:lnSpc>
                        <a:spcBef>
                          <a:spcPts val="0"/>
                        </a:spcBef>
                        <a:spcAft>
                          <a:spcPts val="0"/>
                        </a:spcAft>
                      </a:pPr>
                      <a:r>
                        <a:rPr lang="en-US" sz="2000">
                          <a:effectLst/>
                        </a:rPr>
                        <a:t> </a:t>
                      </a:r>
                      <a:endParaRPr lang="en-US" sz="2000" b="1">
                        <a:effectLst/>
                        <a:latin typeface="Kokila" panose="020B0604020202020204" pitchFamily="34" charset="0"/>
                        <a:ea typeface="Times New Roman" panose="02020603050405020304" pitchFamily="18" charset="0"/>
                        <a:cs typeface="Mangal" panose="00000400000000000000" pitchFamily="2"/>
                      </a:endParaRPr>
                    </a:p>
                  </a:txBody>
                  <a:tcPr marL="68580" marR="68580" marT="0" marB="0"/>
                </a:tc>
                <a:tc>
                  <a:txBody>
                    <a:bodyPr/>
                    <a:lstStyle/>
                    <a:p>
                      <a:pPr marL="0" marR="0" algn="just">
                        <a:lnSpc>
                          <a:spcPct val="115000"/>
                        </a:lnSpc>
                        <a:spcBef>
                          <a:spcPts val="0"/>
                        </a:spcBef>
                        <a:spcAft>
                          <a:spcPts val="0"/>
                        </a:spcAft>
                      </a:pPr>
                      <a:r>
                        <a:rPr lang="en-US" sz="2000">
                          <a:effectLst/>
                        </a:rPr>
                        <a:t> </a:t>
                      </a:r>
                      <a:endParaRPr lang="en-US" sz="2000" b="1">
                        <a:effectLst/>
                        <a:latin typeface="Kokila" panose="020B0604020202020204" pitchFamily="34" charset="0"/>
                        <a:ea typeface="Times New Roman" panose="02020603050405020304" pitchFamily="18" charset="0"/>
                        <a:cs typeface="Mangal" panose="00000400000000000000" pitchFamily="2"/>
                      </a:endParaRPr>
                    </a:p>
                  </a:txBody>
                  <a:tcPr marL="68580" marR="68580" marT="0" marB="0"/>
                </a:tc>
                <a:tc>
                  <a:txBody>
                    <a:bodyPr/>
                    <a:lstStyle/>
                    <a:p>
                      <a:pPr marL="0" marR="0" algn="just">
                        <a:lnSpc>
                          <a:spcPct val="115000"/>
                        </a:lnSpc>
                        <a:spcBef>
                          <a:spcPts val="0"/>
                        </a:spcBef>
                        <a:spcAft>
                          <a:spcPts val="1000"/>
                        </a:spcAft>
                      </a:pPr>
                      <a:r>
                        <a:rPr lang="en-US" sz="2000">
                          <a:effectLst/>
                        </a:rPr>
                        <a:t>Number:</a:t>
                      </a:r>
                      <a:endParaRPr lang="en-US" sz="2000" b="1">
                        <a:effectLst/>
                        <a:latin typeface="Kokila" panose="020B0604020202020204" pitchFamily="34" charset="0"/>
                        <a:ea typeface="Times New Roman" panose="02020603050405020304" pitchFamily="18" charset="0"/>
                        <a:cs typeface="Mangal" panose="00000400000000000000" pitchFamily="2"/>
                      </a:endParaRPr>
                    </a:p>
                  </a:txBody>
                  <a:tcPr marL="68580" marR="68580" marT="0" marB="0"/>
                </a:tc>
                <a:extLst>
                  <a:ext uri="{0D108BD9-81ED-4DB2-BD59-A6C34878D82A}">
                    <a16:rowId xmlns:a16="http://schemas.microsoft.com/office/drawing/2014/main" val="2844604493"/>
                  </a:ext>
                </a:extLst>
              </a:tr>
              <a:tr h="312029">
                <a:tc>
                  <a:txBody>
                    <a:bodyPr/>
                    <a:lstStyle/>
                    <a:p>
                      <a:pPr marL="0" marR="0" indent="0" algn="just">
                        <a:spcBef>
                          <a:spcPts val="0"/>
                        </a:spcBef>
                        <a:spcAft>
                          <a:spcPts val="0"/>
                        </a:spcAft>
                        <a:tabLst>
                          <a:tab pos="685800" algn="l"/>
                          <a:tab pos="457200" algn="l"/>
                        </a:tabLst>
                      </a:pPr>
                      <a:r>
                        <a:rPr lang="en-US" sz="2000">
                          <a:effectLst/>
                        </a:rPr>
                        <a:t> </a:t>
                      </a:r>
                      <a:endParaRPr lang="en-US" sz="2000">
                        <a:effectLst/>
                        <a:latin typeface="Times New Roman" panose="02020603050405020304" pitchFamily="18" charset="0"/>
                        <a:ea typeface="Times New Roman" panose="02020603050405020304" pitchFamily="18" charset="0"/>
                        <a:cs typeface="Mangal" panose="00000400000000000000" pitchFamily="2"/>
                      </a:endParaRPr>
                    </a:p>
                  </a:txBody>
                  <a:tcPr marL="68580" marR="68580" marT="0" marB="0"/>
                </a:tc>
                <a:tc>
                  <a:txBody>
                    <a:bodyPr/>
                    <a:lstStyle/>
                    <a:p>
                      <a:pPr marL="0" marR="0" indent="0" algn="just">
                        <a:spcBef>
                          <a:spcPts val="0"/>
                        </a:spcBef>
                        <a:spcAft>
                          <a:spcPts val="0"/>
                        </a:spcAft>
                        <a:tabLst>
                          <a:tab pos="685800" algn="l"/>
                          <a:tab pos="457200" algn="l"/>
                        </a:tabLst>
                      </a:pPr>
                      <a:r>
                        <a:rPr lang="en-US" sz="2000">
                          <a:effectLst/>
                        </a:rPr>
                        <a:t>Action plans followed up in next Monthly meeting</a:t>
                      </a:r>
                      <a:endParaRPr lang="en-US" sz="2000">
                        <a:effectLst/>
                        <a:latin typeface="Times New Roman" panose="02020603050405020304" pitchFamily="18" charset="0"/>
                        <a:ea typeface="Times New Roman" panose="02020603050405020304" pitchFamily="18" charset="0"/>
                        <a:cs typeface="Mangal" panose="00000400000000000000" pitchFamily="2"/>
                      </a:endParaRPr>
                    </a:p>
                  </a:txBody>
                  <a:tcPr marL="68580" marR="68580" marT="0" marB="0"/>
                </a:tc>
                <a:tc>
                  <a:txBody>
                    <a:bodyPr/>
                    <a:lstStyle/>
                    <a:p>
                      <a:pPr marL="0" marR="0" algn="just">
                        <a:lnSpc>
                          <a:spcPct val="115000"/>
                        </a:lnSpc>
                        <a:spcBef>
                          <a:spcPts val="0"/>
                        </a:spcBef>
                        <a:spcAft>
                          <a:spcPts val="0"/>
                        </a:spcAft>
                      </a:pPr>
                      <a:r>
                        <a:rPr lang="en-US" sz="2000">
                          <a:effectLst/>
                        </a:rPr>
                        <a:t> </a:t>
                      </a:r>
                      <a:endParaRPr lang="en-US" sz="2000" b="1">
                        <a:effectLst/>
                        <a:latin typeface="Kokila" panose="020B0604020202020204" pitchFamily="34" charset="0"/>
                        <a:ea typeface="Times New Roman" panose="02020603050405020304" pitchFamily="18" charset="0"/>
                        <a:cs typeface="Mangal" panose="00000400000000000000" pitchFamily="2"/>
                      </a:endParaRPr>
                    </a:p>
                  </a:txBody>
                  <a:tcPr marL="68580" marR="68580" marT="0" marB="0"/>
                </a:tc>
                <a:tc>
                  <a:txBody>
                    <a:bodyPr/>
                    <a:lstStyle/>
                    <a:p>
                      <a:pPr marL="0" marR="0" algn="just">
                        <a:lnSpc>
                          <a:spcPct val="115000"/>
                        </a:lnSpc>
                        <a:spcBef>
                          <a:spcPts val="0"/>
                        </a:spcBef>
                        <a:spcAft>
                          <a:spcPts val="0"/>
                        </a:spcAft>
                      </a:pPr>
                      <a:r>
                        <a:rPr lang="en-US" sz="2000">
                          <a:effectLst/>
                        </a:rPr>
                        <a:t> </a:t>
                      </a:r>
                      <a:endParaRPr lang="en-US" sz="2000" b="1">
                        <a:effectLst/>
                        <a:latin typeface="Kokila" panose="020B0604020202020204" pitchFamily="34" charset="0"/>
                        <a:ea typeface="Times New Roman" panose="02020603050405020304" pitchFamily="18" charset="0"/>
                        <a:cs typeface="Mangal" panose="00000400000000000000" pitchFamily="2"/>
                      </a:endParaRPr>
                    </a:p>
                  </a:txBody>
                  <a:tcPr marL="68580" marR="68580" marT="0" marB="0"/>
                </a:tc>
                <a:tc>
                  <a:txBody>
                    <a:bodyPr/>
                    <a:lstStyle/>
                    <a:p>
                      <a:pPr marL="0" marR="0" algn="just">
                        <a:lnSpc>
                          <a:spcPct val="115000"/>
                        </a:lnSpc>
                        <a:spcBef>
                          <a:spcPts val="0"/>
                        </a:spcBef>
                        <a:spcAft>
                          <a:spcPts val="1000"/>
                        </a:spcAft>
                      </a:pPr>
                      <a:r>
                        <a:rPr lang="en-US" sz="2000" dirty="0">
                          <a:effectLst/>
                        </a:rPr>
                        <a:t> </a:t>
                      </a:r>
                      <a:endParaRPr lang="en-US" sz="2000" b="1" dirty="0">
                        <a:effectLst/>
                        <a:latin typeface="Kokila" panose="020B0604020202020204" pitchFamily="34" charset="0"/>
                        <a:ea typeface="Times New Roman" panose="02020603050405020304" pitchFamily="18" charset="0"/>
                        <a:cs typeface="Mangal" panose="00000400000000000000" pitchFamily="2"/>
                      </a:endParaRPr>
                    </a:p>
                  </a:txBody>
                  <a:tcPr marL="68580" marR="68580" marT="0" marB="0"/>
                </a:tc>
                <a:extLst>
                  <a:ext uri="{0D108BD9-81ED-4DB2-BD59-A6C34878D82A}">
                    <a16:rowId xmlns:a16="http://schemas.microsoft.com/office/drawing/2014/main" val="1226165820"/>
                  </a:ext>
                </a:extLst>
              </a:tr>
            </a:tbl>
          </a:graphicData>
        </a:graphic>
      </p:graphicFrame>
    </p:spTree>
    <p:extLst>
      <p:ext uri="{BB962C8B-B14F-4D97-AF65-F5344CB8AC3E}">
        <p14:creationId xmlns:p14="http://schemas.microsoft.com/office/powerpoint/2010/main" val="1034674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50175-DBCA-4688-8937-70873F66D326}"/>
              </a:ext>
            </a:extLst>
          </p:cNvPr>
          <p:cNvSpPr>
            <a:spLocks noGrp="1"/>
          </p:cNvSpPr>
          <p:nvPr>
            <p:ph type="title"/>
          </p:nvPr>
        </p:nvSpPr>
        <p:spPr>
          <a:xfrm>
            <a:off x="927651" y="4055164"/>
            <a:ext cx="10336696" cy="2555155"/>
          </a:xfrm>
        </p:spPr>
        <p:txBody>
          <a:bodyPr>
            <a:normAutofit/>
          </a:bodyPr>
          <a:lstStyle/>
          <a:p>
            <a:r>
              <a:rPr lang="en-US" sz="2200" b="1" dirty="0"/>
              <a:t>Issues identified:</a:t>
            </a:r>
            <a:br>
              <a:rPr lang="en-US" sz="2200" b="1" dirty="0"/>
            </a:br>
            <a:br>
              <a:rPr lang="en-US" sz="2200" b="1" dirty="0"/>
            </a:br>
            <a:r>
              <a:rPr lang="en-US" sz="2200" b="1" dirty="0"/>
              <a:t>Actions advised:</a:t>
            </a:r>
            <a:br>
              <a:rPr lang="en-US" sz="2200" b="1" dirty="0"/>
            </a:br>
            <a:br>
              <a:rPr lang="en-US" sz="2200" b="1" dirty="0"/>
            </a:br>
            <a:r>
              <a:rPr lang="en-US" sz="2200" b="1" dirty="0"/>
              <a:t>Lessons learned:</a:t>
            </a:r>
            <a:br>
              <a:rPr lang="en-US" sz="2200" b="1" dirty="0"/>
            </a:br>
            <a:br>
              <a:rPr lang="en-US" sz="2200" b="1" dirty="0"/>
            </a:br>
            <a:br>
              <a:rPr lang="en-US" sz="2200" b="1" dirty="0"/>
            </a:br>
            <a:r>
              <a:rPr lang="en-US" sz="2200" b="1" dirty="0"/>
              <a:t>Conducted by: </a:t>
            </a:r>
            <a:r>
              <a:rPr lang="en-US" sz="2200" b="1" u="sng" dirty="0"/>
              <a:t>				</a:t>
            </a:r>
            <a:r>
              <a:rPr lang="en-US" sz="2200" b="1" dirty="0"/>
              <a:t>	                       Date: </a:t>
            </a:r>
            <a:r>
              <a:rPr lang="en-US" sz="2200" b="1" u="sng" dirty="0">
                <a:solidFill>
                  <a:schemeClr val="bg1">
                    <a:lumMod val="75000"/>
                  </a:schemeClr>
                </a:solidFill>
              </a:rPr>
              <a:t>DD / MM / YYYY</a:t>
            </a:r>
          </a:p>
        </p:txBody>
      </p:sp>
      <p:graphicFrame>
        <p:nvGraphicFramePr>
          <p:cNvPr id="4" name="Content Placeholder 3">
            <a:extLst>
              <a:ext uri="{FF2B5EF4-FFF2-40B4-BE49-F238E27FC236}">
                <a16:creationId xmlns:a16="http://schemas.microsoft.com/office/drawing/2014/main" id="{0A6C1E56-D17F-4760-B3C2-5BC111301AF9}"/>
              </a:ext>
            </a:extLst>
          </p:cNvPr>
          <p:cNvGraphicFramePr>
            <a:graphicFrameLocks noGrp="1"/>
          </p:cNvGraphicFramePr>
          <p:nvPr>
            <p:ph idx="1"/>
            <p:extLst>
              <p:ext uri="{D42A27DB-BD31-4B8C-83A1-F6EECF244321}">
                <p14:modId xmlns:p14="http://schemas.microsoft.com/office/powerpoint/2010/main" val="402394815"/>
              </p:ext>
            </p:extLst>
          </p:nvPr>
        </p:nvGraphicFramePr>
        <p:xfrm>
          <a:off x="838199" y="247681"/>
          <a:ext cx="10515601" cy="3608700"/>
        </p:xfrm>
        <a:graphic>
          <a:graphicData uri="http://schemas.openxmlformats.org/drawingml/2006/table">
            <a:tbl>
              <a:tblPr firstRow="1" firstCol="1" bandRow="1">
                <a:tableStyleId>{5C22544A-7EE6-4342-B048-85BDC9FD1C3A}</a:tableStyleId>
              </a:tblPr>
              <a:tblGrid>
                <a:gridCol w="713539">
                  <a:extLst>
                    <a:ext uri="{9D8B030D-6E8A-4147-A177-3AD203B41FA5}">
                      <a16:colId xmlns:a16="http://schemas.microsoft.com/office/drawing/2014/main" val="2310946589"/>
                    </a:ext>
                  </a:extLst>
                </a:gridCol>
                <a:gridCol w="5573322">
                  <a:extLst>
                    <a:ext uri="{9D8B030D-6E8A-4147-A177-3AD203B41FA5}">
                      <a16:colId xmlns:a16="http://schemas.microsoft.com/office/drawing/2014/main" val="182023718"/>
                    </a:ext>
                  </a:extLst>
                </a:gridCol>
                <a:gridCol w="674970">
                  <a:extLst>
                    <a:ext uri="{9D8B030D-6E8A-4147-A177-3AD203B41FA5}">
                      <a16:colId xmlns:a16="http://schemas.microsoft.com/office/drawing/2014/main" val="270449426"/>
                    </a:ext>
                  </a:extLst>
                </a:gridCol>
                <a:gridCol w="674970">
                  <a:extLst>
                    <a:ext uri="{9D8B030D-6E8A-4147-A177-3AD203B41FA5}">
                      <a16:colId xmlns:a16="http://schemas.microsoft.com/office/drawing/2014/main" val="1589438001"/>
                    </a:ext>
                  </a:extLst>
                </a:gridCol>
                <a:gridCol w="2878800">
                  <a:extLst>
                    <a:ext uri="{9D8B030D-6E8A-4147-A177-3AD203B41FA5}">
                      <a16:colId xmlns:a16="http://schemas.microsoft.com/office/drawing/2014/main" val="3240554343"/>
                    </a:ext>
                  </a:extLst>
                </a:gridCol>
              </a:tblGrid>
              <a:tr h="979738">
                <a:tc>
                  <a:txBody>
                    <a:bodyPr/>
                    <a:lstStyle/>
                    <a:p>
                      <a:pPr marL="0" marR="0" indent="0" algn="just">
                        <a:spcBef>
                          <a:spcPts val="0"/>
                        </a:spcBef>
                        <a:spcAft>
                          <a:spcPts val="0"/>
                        </a:spcAft>
                        <a:tabLst>
                          <a:tab pos="685800" algn="l"/>
                          <a:tab pos="457200" algn="l"/>
                        </a:tabLst>
                      </a:pPr>
                      <a:r>
                        <a:rPr lang="en-US" sz="2000">
                          <a:effectLst/>
                        </a:rPr>
                        <a:t> </a:t>
                      </a:r>
                    </a:p>
                    <a:p>
                      <a:pPr marL="0" marR="0" indent="0" algn="just">
                        <a:spcBef>
                          <a:spcPts val="0"/>
                        </a:spcBef>
                        <a:spcAft>
                          <a:spcPts val="0"/>
                        </a:spcAft>
                        <a:tabLst>
                          <a:tab pos="685800" algn="l"/>
                          <a:tab pos="457200" algn="l"/>
                        </a:tabLst>
                      </a:pPr>
                      <a:r>
                        <a:rPr lang="en-US" sz="2000">
                          <a:effectLst/>
                        </a:rPr>
                        <a:t> </a:t>
                      </a:r>
                    </a:p>
                    <a:p>
                      <a:pPr marL="0" marR="0" indent="0" algn="just">
                        <a:spcBef>
                          <a:spcPts val="0"/>
                        </a:spcBef>
                        <a:spcAft>
                          <a:spcPts val="0"/>
                        </a:spcAft>
                        <a:tabLst>
                          <a:tab pos="685800" algn="l"/>
                          <a:tab pos="457200" algn="l"/>
                        </a:tabLst>
                      </a:pPr>
                      <a:r>
                        <a:rPr lang="en-US" sz="2000">
                          <a:effectLst/>
                        </a:rPr>
                        <a:t>5.</a:t>
                      </a:r>
                      <a:endParaRPr lang="en-US" sz="2000">
                        <a:effectLst/>
                        <a:latin typeface="Times New Roman" panose="02020603050405020304" pitchFamily="18" charset="0"/>
                        <a:ea typeface="Times New Roman" panose="02020603050405020304" pitchFamily="18" charset="0"/>
                        <a:cs typeface="Mangal" panose="00000400000000000000" pitchFamily="2"/>
                      </a:endParaRPr>
                    </a:p>
                  </a:txBody>
                  <a:tcPr marL="68580" marR="68580" marT="0" marB="0"/>
                </a:tc>
                <a:tc gridSpan="4">
                  <a:txBody>
                    <a:bodyPr/>
                    <a:lstStyle/>
                    <a:p>
                      <a:pPr marL="0" marR="0" algn="just">
                        <a:lnSpc>
                          <a:spcPct val="115000"/>
                        </a:lnSpc>
                        <a:spcBef>
                          <a:spcPts val="0"/>
                        </a:spcBef>
                        <a:spcAft>
                          <a:spcPts val="0"/>
                        </a:spcAft>
                      </a:pPr>
                      <a:r>
                        <a:rPr lang="en-US" sz="2000">
                          <a:effectLst/>
                        </a:rPr>
                        <a:t> </a:t>
                      </a:r>
                    </a:p>
                    <a:p>
                      <a:pPr marL="0" marR="0" algn="just">
                        <a:lnSpc>
                          <a:spcPct val="115000"/>
                        </a:lnSpc>
                        <a:spcBef>
                          <a:spcPts val="0"/>
                        </a:spcBef>
                        <a:spcAft>
                          <a:spcPts val="1000"/>
                        </a:spcAft>
                      </a:pPr>
                      <a:r>
                        <a:rPr lang="en-US" sz="2000">
                          <a:effectLst/>
                        </a:rPr>
                        <a:t>Reporting</a:t>
                      </a:r>
                      <a:endParaRPr lang="en-US" sz="2000" b="1">
                        <a:effectLst/>
                        <a:latin typeface="Kokila" panose="020B0604020202020204" pitchFamily="34" charset="0"/>
                        <a:ea typeface="Times New Roman" panose="02020603050405020304" pitchFamily="18" charset="0"/>
                        <a:cs typeface="Mangal" panose="00000400000000000000" pitchFamily="2"/>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36671741"/>
                  </a:ext>
                </a:extLst>
              </a:tr>
              <a:tr h="375566">
                <a:tc>
                  <a:txBody>
                    <a:bodyPr/>
                    <a:lstStyle/>
                    <a:p>
                      <a:pPr marL="0" marR="0" indent="0" algn="just">
                        <a:spcBef>
                          <a:spcPts val="0"/>
                        </a:spcBef>
                        <a:spcAft>
                          <a:spcPts val="0"/>
                        </a:spcAft>
                        <a:tabLst>
                          <a:tab pos="685800" algn="l"/>
                          <a:tab pos="457200" algn="l"/>
                        </a:tabLst>
                      </a:pPr>
                      <a:r>
                        <a:rPr lang="en-US" sz="2000">
                          <a:effectLst/>
                        </a:rPr>
                        <a:t> </a:t>
                      </a:r>
                      <a:endParaRPr lang="en-US" sz="2000">
                        <a:effectLst/>
                        <a:latin typeface="Times New Roman" panose="02020603050405020304" pitchFamily="18" charset="0"/>
                        <a:ea typeface="Times New Roman" panose="02020603050405020304" pitchFamily="18" charset="0"/>
                        <a:cs typeface="Mangal" panose="00000400000000000000" pitchFamily="2"/>
                      </a:endParaRPr>
                    </a:p>
                  </a:txBody>
                  <a:tcPr marL="68580" marR="68580" marT="0" marB="0"/>
                </a:tc>
                <a:tc>
                  <a:txBody>
                    <a:bodyPr/>
                    <a:lstStyle/>
                    <a:p>
                      <a:pPr marL="0" marR="0" indent="0" algn="just">
                        <a:spcBef>
                          <a:spcPts val="0"/>
                        </a:spcBef>
                        <a:spcAft>
                          <a:spcPts val="0"/>
                        </a:spcAft>
                        <a:tabLst>
                          <a:tab pos="685800" algn="l"/>
                          <a:tab pos="457200" algn="l"/>
                        </a:tabLst>
                      </a:pPr>
                      <a:r>
                        <a:rPr lang="en-US" sz="2000">
                          <a:effectLst/>
                        </a:rPr>
                        <a:t>MDR forms entered in web-based system</a:t>
                      </a:r>
                      <a:endParaRPr lang="en-US" sz="2000">
                        <a:effectLst/>
                        <a:latin typeface="Times New Roman" panose="02020603050405020304" pitchFamily="18" charset="0"/>
                        <a:ea typeface="Times New Roman" panose="02020603050405020304" pitchFamily="18" charset="0"/>
                        <a:cs typeface="Mangal" panose="00000400000000000000" pitchFamily="2"/>
                      </a:endParaRPr>
                    </a:p>
                  </a:txBody>
                  <a:tcPr marL="68580" marR="68580" marT="0" marB="0"/>
                </a:tc>
                <a:tc>
                  <a:txBody>
                    <a:bodyPr/>
                    <a:lstStyle/>
                    <a:p>
                      <a:pPr marL="0" marR="0" algn="just">
                        <a:lnSpc>
                          <a:spcPct val="115000"/>
                        </a:lnSpc>
                        <a:spcBef>
                          <a:spcPts val="0"/>
                        </a:spcBef>
                        <a:spcAft>
                          <a:spcPts val="0"/>
                        </a:spcAft>
                      </a:pPr>
                      <a:r>
                        <a:rPr lang="en-US" sz="2000">
                          <a:effectLst/>
                        </a:rPr>
                        <a:t> </a:t>
                      </a:r>
                      <a:endParaRPr lang="en-US" sz="2000" b="1">
                        <a:effectLst/>
                        <a:latin typeface="Kokila" panose="020B0604020202020204" pitchFamily="34" charset="0"/>
                        <a:ea typeface="Times New Roman" panose="02020603050405020304" pitchFamily="18" charset="0"/>
                        <a:cs typeface="Mangal" panose="00000400000000000000" pitchFamily="2"/>
                      </a:endParaRPr>
                    </a:p>
                  </a:txBody>
                  <a:tcPr marL="68580" marR="68580" marT="0" marB="0"/>
                </a:tc>
                <a:tc>
                  <a:txBody>
                    <a:bodyPr/>
                    <a:lstStyle/>
                    <a:p>
                      <a:pPr marL="0" marR="0" algn="just">
                        <a:lnSpc>
                          <a:spcPct val="115000"/>
                        </a:lnSpc>
                        <a:spcBef>
                          <a:spcPts val="0"/>
                        </a:spcBef>
                        <a:spcAft>
                          <a:spcPts val="1000"/>
                        </a:spcAft>
                      </a:pPr>
                      <a:r>
                        <a:rPr lang="en-US" sz="2000">
                          <a:effectLst/>
                        </a:rPr>
                        <a:t> </a:t>
                      </a:r>
                      <a:endParaRPr lang="en-US" sz="2000" b="1">
                        <a:effectLst/>
                        <a:latin typeface="Kokila" panose="020B0604020202020204" pitchFamily="34" charset="0"/>
                        <a:ea typeface="Times New Roman" panose="02020603050405020304" pitchFamily="18" charset="0"/>
                        <a:cs typeface="Mangal" panose="00000400000000000000" pitchFamily="2"/>
                      </a:endParaRPr>
                    </a:p>
                  </a:txBody>
                  <a:tcPr marL="68580" marR="68580" marT="0" marB="0"/>
                </a:tc>
                <a:tc>
                  <a:txBody>
                    <a:bodyPr/>
                    <a:lstStyle/>
                    <a:p>
                      <a:pPr marL="0" marR="0" algn="just">
                        <a:lnSpc>
                          <a:spcPct val="115000"/>
                        </a:lnSpc>
                        <a:spcBef>
                          <a:spcPts val="0"/>
                        </a:spcBef>
                        <a:spcAft>
                          <a:spcPts val="1000"/>
                        </a:spcAft>
                      </a:pPr>
                      <a:r>
                        <a:rPr lang="en-US" sz="2000">
                          <a:effectLst/>
                        </a:rPr>
                        <a:t>Number:</a:t>
                      </a:r>
                      <a:endParaRPr lang="en-US" sz="2000" b="1">
                        <a:effectLst/>
                        <a:latin typeface="Kokila" panose="020B0604020202020204" pitchFamily="34" charset="0"/>
                        <a:ea typeface="Times New Roman" panose="02020603050405020304" pitchFamily="18" charset="0"/>
                        <a:cs typeface="Mangal" panose="00000400000000000000" pitchFamily="2"/>
                      </a:endParaRPr>
                    </a:p>
                  </a:txBody>
                  <a:tcPr marL="68580" marR="68580" marT="0" marB="0"/>
                </a:tc>
                <a:extLst>
                  <a:ext uri="{0D108BD9-81ED-4DB2-BD59-A6C34878D82A}">
                    <a16:rowId xmlns:a16="http://schemas.microsoft.com/office/drawing/2014/main" val="1196166845"/>
                  </a:ext>
                </a:extLst>
              </a:tr>
              <a:tr h="375566">
                <a:tc>
                  <a:txBody>
                    <a:bodyPr/>
                    <a:lstStyle/>
                    <a:p>
                      <a:pPr marL="0" marR="0" indent="0" algn="just">
                        <a:spcBef>
                          <a:spcPts val="0"/>
                        </a:spcBef>
                        <a:spcAft>
                          <a:spcPts val="0"/>
                        </a:spcAft>
                        <a:tabLst>
                          <a:tab pos="685800" algn="l"/>
                          <a:tab pos="457200" algn="l"/>
                        </a:tabLst>
                      </a:pPr>
                      <a:r>
                        <a:rPr lang="en-US" sz="2000">
                          <a:effectLst/>
                        </a:rPr>
                        <a:t> </a:t>
                      </a:r>
                      <a:endParaRPr lang="en-US" sz="2000">
                        <a:effectLst/>
                        <a:latin typeface="Times New Roman" panose="02020603050405020304" pitchFamily="18" charset="0"/>
                        <a:ea typeface="Times New Roman" panose="02020603050405020304" pitchFamily="18" charset="0"/>
                        <a:cs typeface="Mangal" panose="00000400000000000000" pitchFamily="2"/>
                      </a:endParaRPr>
                    </a:p>
                  </a:txBody>
                  <a:tcPr marL="68580" marR="68580" marT="0" marB="0"/>
                </a:tc>
                <a:tc>
                  <a:txBody>
                    <a:bodyPr/>
                    <a:lstStyle/>
                    <a:p>
                      <a:pPr marL="0" marR="0" indent="0" algn="just">
                        <a:spcBef>
                          <a:spcPts val="0"/>
                        </a:spcBef>
                        <a:spcAft>
                          <a:spcPts val="0"/>
                        </a:spcAft>
                        <a:tabLst>
                          <a:tab pos="685800" algn="l"/>
                          <a:tab pos="457200" algn="l"/>
                        </a:tabLst>
                      </a:pPr>
                      <a:r>
                        <a:rPr lang="en-US" sz="2000">
                          <a:effectLst/>
                        </a:rPr>
                        <a:t>PDR Summary forms entered in web-based system</a:t>
                      </a:r>
                      <a:endParaRPr lang="en-US" sz="2000">
                        <a:effectLst/>
                        <a:latin typeface="Times New Roman" panose="02020603050405020304" pitchFamily="18" charset="0"/>
                        <a:ea typeface="Times New Roman" panose="02020603050405020304" pitchFamily="18" charset="0"/>
                        <a:cs typeface="Mangal" panose="00000400000000000000" pitchFamily="2"/>
                      </a:endParaRPr>
                    </a:p>
                  </a:txBody>
                  <a:tcPr marL="68580" marR="68580" marT="0" marB="0"/>
                </a:tc>
                <a:tc>
                  <a:txBody>
                    <a:bodyPr/>
                    <a:lstStyle/>
                    <a:p>
                      <a:pPr marL="0" marR="0" algn="just">
                        <a:lnSpc>
                          <a:spcPct val="115000"/>
                        </a:lnSpc>
                        <a:spcBef>
                          <a:spcPts val="0"/>
                        </a:spcBef>
                        <a:spcAft>
                          <a:spcPts val="0"/>
                        </a:spcAft>
                      </a:pPr>
                      <a:r>
                        <a:rPr lang="en-US" sz="2000">
                          <a:effectLst/>
                        </a:rPr>
                        <a:t> </a:t>
                      </a:r>
                      <a:endParaRPr lang="en-US" sz="2000" b="1">
                        <a:effectLst/>
                        <a:latin typeface="Kokila" panose="020B0604020202020204" pitchFamily="34" charset="0"/>
                        <a:ea typeface="Times New Roman" panose="02020603050405020304" pitchFamily="18" charset="0"/>
                        <a:cs typeface="Mangal" panose="00000400000000000000" pitchFamily="2"/>
                      </a:endParaRPr>
                    </a:p>
                  </a:txBody>
                  <a:tcPr marL="68580" marR="68580" marT="0" marB="0"/>
                </a:tc>
                <a:tc>
                  <a:txBody>
                    <a:bodyPr/>
                    <a:lstStyle/>
                    <a:p>
                      <a:pPr marL="0" marR="0" algn="just">
                        <a:lnSpc>
                          <a:spcPct val="115000"/>
                        </a:lnSpc>
                        <a:spcBef>
                          <a:spcPts val="0"/>
                        </a:spcBef>
                        <a:spcAft>
                          <a:spcPts val="1000"/>
                        </a:spcAft>
                      </a:pPr>
                      <a:r>
                        <a:rPr lang="en-US" sz="2000">
                          <a:effectLst/>
                        </a:rPr>
                        <a:t> </a:t>
                      </a:r>
                      <a:endParaRPr lang="en-US" sz="2000" b="1">
                        <a:effectLst/>
                        <a:latin typeface="Kokila" panose="020B0604020202020204" pitchFamily="34" charset="0"/>
                        <a:ea typeface="Times New Roman" panose="02020603050405020304" pitchFamily="18" charset="0"/>
                        <a:cs typeface="Mangal" panose="00000400000000000000" pitchFamily="2"/>
                      </a:endParaRPr>
                    </a:p>
                  </a:txBody>
                  <a:tcPr marL="68580" marR="68580" marT="0" marB="0"/>
                </a:tc>
                <a:tc>
                  <a:txBody>
                    <a:bodyPr/>
                    <a:lstStyle/>
                    <a:p>
                      <a:pPr marL="0" marR="0" algn="just">
                        <a:lnSpc>
                          <a:spcPct val="115000"/>
                        </a:lnSpc>
                        <a:spcBef>
                          <a:spcPts val="0"/>
                        </a:spcBef>
                        <a:spcAft>
                          <a:spcPts val="1000"/>
                        </a:spcAft>
                      </a:pPr>
                      <a:r>
                        <a:rPr lang="en-US" sz="2000">
                          <a:effectLst/>
                        </a:rPr>
                        <a:t>Number:</a:t>
                      </a:r>
                      <a:endParaRPr lang="en-US" sz="2000" b="1">
                        <a:effectLst/>
                        <a:latin typeface="Kokila" panose="020B0604020202020204" pitchFamily="34" charset="0"/>
                        <a:ea typeface="Times New Roman" panose="02020603050405020304" pitchFamily="18" charset="0"/>
                        <a:cs typeface="Mangal" panose="00000400000000000000" pitchFamily="2"/>
                      </a:endParaRPr>
                    </a:p>
                  </a:txBody>
                  <a:tcPr marL="68580" marR="68580" marT="0" marB="0"/>
                </a:tc>
                <a:extLst>
                  <a:ext uri="{0D108BD9-81ED-4DB2-BD59-A6C34878D82A}">
                    <a16:rowId xmlns:a16="http://schemas.microsoft.com/office/drawing/2014/main" val="2497534898"/>
                  </a:ext>
                </a:extLst>
              </a:tr>
              <a:tr h="375566">
                <a:tc>
                  <a:txBody>
                    <a:bodyPr/>
                    <a:lstStyle/>
                    <a:p>
                      <a:pPr marL="0" marR="0" indent="0" algn="just">
                        <a:spcBef>
                          <a:spcPts val="0"/>
                        </a:spcBef>
                        <a:spcAft>
                          <a:spcPts val="0"/>
                        </a:spcAft>
                        <a:tabLst>
                          <a:tab pos="685800" algn="l"/>
                          <a:tab pos="457200" algn="l"/>
                        </a:tabLst>
                      </a:pPr>
                      <a:r>
                        <a:rPr lang="en-US" sz="2000">
                          <a:effectLst/>
                        </a:rPr>
                        <a:t>6.</a:t>
                      </a:r>
                      <a:endParaRPr lang="en-US" sz="2000">
                        <a:effectLst/>
                        <a:latin typeface="Times New Roman" panose="02020603050405020304" pitchFamily="18" charset="0"/>
                        <a:ea typeface="Times New Roman" panose="02020603050405020304" pitchFamily="18" charset="0"/>
                        <a:cs typeface="Mangal" panose="00000400000000000000" pitchFamily="2"/>
                      </a:endParaRPr>
                    </a:p>
                  </a:txBody>
                  <a:tcPr marL="68580" marR="68580" marT="0" marB="0"/>
                </a:tc>
                <a:tc gridSpan="4">
                  <a:txBody>
                    <a:bodyPr/>
                    <a:lstStyle/>
                    <a:p>
                      <a:pPr marL="0" marR="0" algn="just">
                        <a:lnSpc>
                          <a:spcPct val="115000"/>
                        </a:lnSpc>
                        <a:spcBef>
                          <a:spcPts val="0"/>
                        </a:spcBef>
                        <a:spcAft>
                          <a:spcPts val="1000"/>
                        </a:spcAft>
                      </a:pPr>
                      <a:r>
                        <a:rPr lang="en-US" sz="2000">
                          <a:effectLst/>
                        </a:rPr>
                        <a:t>Logistics</a:t>
                      </a:r>
                      <a:endParaRPr lang="en-US" sz="2000" b="1">
                        <a:effectLst/>
                        <a:latin typeface="Kokila" panose="020B0604020202020204" pitchFamily="34" charset="0"/>
                        <a:ea typeface="Times New Roman" panose="02020603050405020304" pitchFamily="18" charset="0"/>
                        <a:cs typeface="Mangal" panose="00000400000000000000" pitchFamily="2"/>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32872172"/>
                  </a:ext>
                </a:extLst>
              </a:tr>
              <a:tr h="375566">
                <a:tc>
                  <a:txBody>
                    <a:bodyPr/>
                    <a:lstStyle/>
                    <a:p>
                      <a:pPr marL="0" marR="0" indent="0" algn="just">
                        <a:spcBef>
                          <a:spcPts val="0"/>
                        </a:spcBef>
                        <a:spcAft>
                          <a:spcPts val="0"/>
                        </a:spcAft>
                        <a:tabLst>
                          <a:tab pos="685800" algn="l"/>
                          <a:tab pos="457200" algn="l"/>
                        </a:tabLst>
                      </a:pPr>
                      <a:r>
                        <a:rPr lang="en-US" sz="2000">
                          <a:effectLst/>
                        </a:rPr>
                        <a:t> </a:t>
                      </a:r>
                      <a:endParaRPr lang="en-US" sz="2000">
                        <a:effectLst/>
                        <a:latin typeface="Times New Roman" panose="02020603050405020304" pitchFamily="18" charset="0"/>
                        <a:ea typeface="Times New Roman" panose="02020603050405020304" pitchFamily="18" charset="0"/>
                        <a:cs typeface="Mangal" panose="00000400000000000000" pitchFamily="2"/>
                      </a:endParaRPr>
                    </a:p>
                  </a:txBody>
                  <a:tcPr marL="68580" marR="68580" marT="0" marB="0"/>
                </a:tc>
                <a:tc>
                  <a:txBody>
                    <a:bodyPr/>
                    <a:lstStyle/>
                    <a:p>
                      <a:pPr marL="0" marR="0" indent="0" algn="just">
                        <a:spcBef>
                          <a:spcPts val="0"/>
                        </a:spcBef>
                        <a:spcAft>
                          <a:spcPts val="0"/>
                        </a:spcAft>
                        <a:tabLst>
                          <a:tab pos="685800" algn="l"/>
                          <a:tab pos="457200" algn="l"/>
                        </a:tabLst>
                      </a:pPr>
                      <a:r>
                        <a:rPr lang="en-US" sz="2000">
                          <a:effectLst/>
                        </a:rPr>
                        <a:t>MPDSR Guideline</a:t>
                      </a:r>
                      <a:endParaRPr lang="en-US" sz="2000">
                        <a:effectLst/>
                        <a:latin typeface="Times New Roman" panose="02020603050405020304" pitchFamily="18" charset="0"/>
                        <a:ea typeface="Times New Roman" panose="02020603050405020304" pitchFamily="18" charset="0"/>
                        <a:cs typeface="Mangal" panose="00000400000000000000" pitchFamily="2"/>
                      </a:endParaRPr>
                    </a:p>
                  </a:txBody>
                  <a:tcPr marL="68580" marR="68580" marT="0" marB="0"/>
                </a:tc>
                <a:tc>
                  <a:txBody>
                    <a:bodyPr/>
                    <a:lstStyle/>
                    <a:p>
                      <a:pPr marL="0" marR="0" algn="just">
                        <a:lnSpc>
                          <a:spcPct val="115000"/>
                        </a:lnSpc>
                        <a:spcBef>
                          <a:spcPts val="0"/>
                        </a:spcBef>
                        <a:spcAft>
                          <a:spcPts val="0"/>
                        </a:spcAft>
                      </a:pPr>
                      <a:r>
                        <a:rPr lang="en-US" sz="2000">
                          <a:effectLst/>
                        </a:rPr>
                        <a:t> </a:t>
                      </a:r>
                      <a:endParaRPr lang="en-US" sz="2000" b="1">
                        <a:effectLst/>
                        <a:latin typeface="Kokila" panose="020B0604020202020204" pitchFamily="34" charset="0"/>
                        <a:ea typeface="Times New Roman" panose="02020603050405020304" pitchFamily="18" charset="0"/>
                        <a:cs typeface="Mangal" panose="00000400000000000000" pitchFamily="2"/>
                      </a:endParaRPr>
                    </a:p>
                  </a:txBody>
                  <a:tcPr marL="68580" marR="68580" marT="0" marB="0"/>
                </a:tc>
                <a:tc>
                  <a:txBody>
                    <a:bodyPr/>
                    <a:lstStyle/>
                    <a:p>
                      <a:pPr marL="0" marR="0" algn="just">
                        <a:lnSpc>
                          <a:spcPct val="115000"/>
                        </a:lnSpc>
                        <a:spcBef>
                          <a:spcPts val="0"/>
                        </a:spcBef>
                        <a:spcAft>
                          <a:spcPts val="0"/>
                        </a:spcAft>
                      </a:pPr>
                      <a:r>
                        <a:rPr lang="en-US" sz="2000">
                          <a:effectLst/>
                        </a:rPr>
                        <a:t> </a:t>
                      </a:r>
                      <a:endParaRPr lang="en-US" sz="2000" b="1">
                        <a:effectLst/>
                        <a:latin typeface="Kokila" panose="020B0604020202020204" pitchFamily="34" charset="0"/>
                        <a:ea typeface="Times New Roman" panose="02020603050405020304" pitchFamily="18" charset="0"/>
                        <a:cs typeface="Mangal" panose="00000400000000000000" pitchFamily="2"/>
                      </a:endParaRPr>
                    </a:p>
                  </a:txBody>
                  <a:tcPr marL="68580" marR="68580" marT="0" marB="0"/>
                </a:tc>
                <a:tc>
                  <a:txBody>
                    <a:bodyPr/>
                    <a:lstStyle/>
                    <a:p>
                      <a:pPr marL="0" marR="0" algn="just">
                        <a:lnSpc>
                          <a:spcPct val="115000"/>
                        </a:lnSpc>
                        <a:spcBef>
                          <a:spcPts val="0"/>
                        </a:spcBef>
                        <a:spcAft>
                          <a:spcPts val="1000"/>
                        </a:spcAft>
                      </a:pPr>
                      <a:r>
                        <a:rPr lang="en-US" sz="2000">
                          <a:effectLst/>
                        </a:rPr>
                        <a:t> </a:t>
                      </a:r>
                      <a:endParaRPr lang="en-US" sz="2000" b="1">
                        <a:effectLst/>
                        <a:latin typeface="Kokila" panose="020B0604020202020204" pitchFamily="34" charset="0"/>
                        <a:ea typeface="Times New Roman" panose="02020603050405020304" pitchFamily="18" charset="0"/>
                        <a:cs typeface="Mangal" panose="00000400000000000000" pitchFamily="2"/>
                      </a:endParaRPr>
                    </a:p>
                  </a:txBody>
                  <a:tcPr marL="68580" marR="68580" marT="0" marB="0"/>
                </a:tc>
                <a:extLst>
                  <a:ext uri="{0D108BD9-81ED-4DB2-BD59-A6C34878D82A}">
                    <a16:rowId xmlns:a16="http://schemas.microsoft.com/office/drawing/2014/main" val="1020639186"/>
                  </a:ext>
                </a:extLst>
              </a:tr>
              <a:tr h="375566">
                <a:tc>
                  <a:txBody>
                    <a:bodyPr/>
                    <a:lstStyle/>
                    <a:p>
                      <a:pPr marL="0" marR="0" indent="0" algn="just">
                        <a:spcBef>
                          <a:spcPts val="0"/>
                        </a:spcBef>
                        <a:spcAft>
                          <a:spcPts val="0"/>
                        </a:spcAft>
                        <a:tabLst>
                          <a:tab pos="685800" algn="l"/>
                          <a:tab pos="457200" algn="l"/>
                        </a:tabLst>
                      </a:pPr>
                      <a:r>
                        <a:rPr lang="en-US" sz="2000">
                          <a:effectLst/>
                        </a:rPr>
                        <a:t> </a:t>
                      </a:r>
                      <a:endParaRPr lang="en-US" sz="2000">
                        <a:effectLst/>
                        <a:latin typeface="Times New Roman" panose="02020603050405020304" pitchFamily="18" charset="0"/>
                        <a:ea typeface="Times New Roman" panose="02020603050405020304" pitchFamily="18" charset="0"/>
                        <a:cs typeface="Mangal" panose="00000400000000000000" pitchFamily="2"/>
                      </a:endParaRPr>
                    </a:p>
                  </a:txBody>
                  <a:tcPr marL="68580" marR="68580" marT="0" marB="0"/>
                </a:tc>
                <a:tc>
                  <a:txBody>
                    <a:bodyPr/>
                    <a:lstStyle/>
                    <a:p>
                      <a:pPr marL="0" marR="0" indent="0" algn="just">
                        <a:spcBef>
                          <a:spcPts val="0"/>
                        </a:spcBef>
                        <a:spcAft>
                          <a:spcPts val="0"/>
                        </a:spcAft>
                        <a:tabLst>
                          <a:tab pos="685800" algn="l"/>
                          <a:tab pos="457200" algn="l"/>
                        </a:tabLst>
                      </a:pPr>
                      <a:r>
                        <a:rPr lang="en-US" sz="2000">
                          <a:effectLst/>
                        </a:rPr>
                        <a:t>MDR form</a:t>
                      </a:r>
                      <a:endParaRPr lang="en-US" sz="2000">
                        <a:effectLst/>
                        <a:latin typeface="Times New Roman" panose="02020603050405020304" pitchFamily="18" charset="0"/>
                        <a:ea typeface="Times New Roman" panose="02020603050405020304" pitchFamily="18" charset="0"/>
                        <a:cs typeface="Mangal" panose="00000400000000000000" pitchFamily="2"/>
                      </a:endParaRPr>
                    </a:p>
                  </a:txBody>
                  <a:tcPr marL="68580" marR="68580" marT="0" marB="0"/>
                </a:tc>
                <a:tc>
                  <a:txBody>
                    <a:bodyPr/>
                    <a:lstStyle/>
                    <a:p>
                      <a:pPr marL="0" marR="0" algn="just">
                        <a:lnSpc>
                          <a:spcPct val="115000"/>
                        </a:lnSpc>
                        <a:spcBef>
                          <a:spcPts val="0"/>
                        </a:spcBef>
                        <a:spcAft>
                          <a:spcPts val="0"/>
                        </a:spcAft>
                      </a:pPr>
                      <a:r>
                        <a:rPr lang="en-US" sz="2000">
                          <a:effectLst/>
                        </a:rPr>
                        <a:t> </a:t>
                      </a:r>
                      <a:endParaRPr lang="en-US" sz="2000" b="1">
                        <a:effectLst/>
                        <a:latin typeface="Kokila" panose="020B0604020202020204" pitchFamily="34" charset="0"/>
                        <a:ea typeface="Times New Roman" panose="02020603050405020304" pitchFamily="18" charset="0"/>
                        <a:cs typeface="Mangal" panose="00000400000000000000" pitchFamily="2"/>
                      </a:endParaRPr>
                    </a:p>
                  </a:txBody>
                  <a:tcPr marL="68580" marR="68580" marT="0" marB="0"/>
                </a:tc>
                <a:tc>
                  <a:txBody>
                    <a:bodyPr/>
                    <a:lstStyle/>
                    <a:p>
                      <a:pPr marL="0" marR="0" algn="just">
                        <a:lnSpc>
                          <a:spcPct val="115000"/>
                        </a:lnSpc>
                        <a:spcBef>
                          <a:spcPts val="0"/>
                        </a:spcBef>
                        <a:spcAft>
                          <a:spcPts val="0"/>
                        </a:spcAft>
                      </a:pPr>
                      <a:r>
                        <a:rPr lang="en-US" sz="2000">
                          <a:effectLst/>
                        </a:rPr>
                        <a:t> </a:t>
                      </a:r>
                      <a:endParaRPr lang="en-US" sz="2000" b="1">
                        <a:effectLst/>
                        <a:latin typeface="Kokila" panose="020B0604020202020204" pitchFamily="34" charset="0"/>
                        <a:ea typeface="Times New Roman" panose="02020603050405020304" pitchFamily="18" charset="0"/>
                        <a:cs typeface="Mangal" panose="00000400000000000000" pitchFamily="2"/>
                      </a:endParaRPr>
                    </a:p>
                  </a:txBody>
                  <a:tcPr marL="68580" marR="68580" marT="0" marB="0"/>
                </a:tc>
                <a:tc>
                  <a:txBody>
                    <a:bodyPr/>
                    <a:lstStyle/>
                    <a:p>
                      <a:pPr marL="0" marR="0" algn="just">
                        <a:lnSpc>
                          <a:spcPct val="115000"/>
                        </a:lnSpc>
                        <a:spcBef>
                          <a:spcPts val="0"/>
                        </a:spcBef>
                        <a:spcAft>
                          <a:spcPts val="1000"/>
                        </a:spcAft>
                      </a:pPr>
                      <a:r>
                        <a:rPr lang="en-US" sz="2000">
                          <a:effectLst/>
                        </a:rPr>
                        <a:t> </a:t>
                      </a:r>
                      <a:endParaRPr lang="en-US" sz="2000" b="1">
                        <a:effectLst/>
                        <a:latin typeface="Kokila" panose="020B0604020202020204" pitchFamily="34" charset="0"/>
                        <a:ea typeface="Times New Roman" panose="02020603050405020304" pitchFamily="18" charset="0"/>
                        <a:cs typeface="Mangal" panose="00000400000000000000" pitchFamily="2"/>
                      </a:endParaRPr>
                    </a:p>
                  </a:txBody>
                  <a:tcPr marL="68580" marR="68580" marT="0" marB="0"/>
                </a:tc>
                <a:extLst>
                  <a:ext uri="{0D108BD9-81ED-4DB2-BD59-A6C34878D82A}">
                    <a16:rowId xmlns:a16="http://schemas.microsoft.com/office/drawing/2014/main" val="4230533720"/>
                  </a:ext>
                </a:extLst>
              </a:tr>
              <a:tr h="375566">
                <a:tc>
                  <a:txBody>
                    <a:bodyPr/>
                    <a:lstStyle/>
                    <a:p>
                      <a:pPr marL="0" marR="0" indent="0" algn="just">
                        <a:spcBef>
                          <a:spcPts val="0"/>
                        </a:spcBef>
                        <a:spcAft>
                          <a:spcPts val="0"/>
                        </a:spcAft>
                        <a:tabLst>
                          <a:tab pos="685800" algn="l"/>
                          <a:tab pos="457200" algn="l"/>
                        </a:tabLst>
                      </a:pPr>
                      <a:r>
                        <a:rPr lang="en-US" sz="2000">
                          <a:effectLst/>
                        </a:rPr>
                        <a:t> </a:t>
                      </a:r>
                      <a:endParaRPr lang="en-US" sz="2000">
                        <a:effectLst/>
                        <a:latin typeface="Times New Roman" panose="02020603050405020304" pitchFamily="18" charset="0"/>
                        <a:ea typeface="Times New Roman" panose="02020603050405020304" pitchFamily="18" charset="0"/>
                        <a:cs typeface="Mangal" panose="00000400000000000000" pitchFamily="2"/>
                      </a:endParaRPr>
                    </a:p>
                  </a:txBody>
                  <a:tcPr marL="68580" marR="68580" marT="0" marB="0"/>
                </a:tc>
                <a:tc>
                  <a:txBody>
                    <a:bodyPr/>
                    <a:lstStyle/>
                    <a:p>
                      <a:pPr marL="0" marR="0" indent="0" algn="just">
                        <a:spcBef>
                          <a:spcPts val="0"/>
                        </a:spcBef>
                        <a:spcAft>
                          <a:spcPts val="0"/>
                        </a:spcAft>
                        <a:tabLst>
                          <a:tab pos="685800" algn="l"/>
                          <a:tab pos="457200" algn="l"/>
                        </a:tabLst>
                      </a:pPr>
                      <a:r>
                        <a:rPr lang="en-US" sz="2000">
                          <a:effectLst/>
                        </a:rPr>
                        <a:t>PDR form</a:t>
                      </a:r>
                      <a:endParaRPr lang="en-US" sz="2000">
                        <a:effectLst/>
                        <a:latin typeface="Times New Roman" panose="02020603050405020304" pitchFamily="18" charset="0"/>
                        <a:ea typeface="Times New Roman" panose="02020603050405020304" pitchFamily="18" charset="0"/>
                        <a:cs typeface="Mangal" panose="00000400000000000000" pitchFamily="2"/>
                      </a:endParaRPr>
                    </a:p>
                  </a:txBody>
                  <a:tcPr marL="68580" marR="68580" marT="0" marB="0"/>
                </a:tc>
                <a:tc>
                  <a:txBody>
                    <a:bodyPr/>
                    <a:lstStyle/>
                    <a:p>
                      <a:pPr marL="0" marR="0" algn="just">
                        <a:lnSpc>
                          <a:spcPct val="115000"/>
                        </a:lnSpc>
                        <a:spcBef>
                          <a:spcPts val="0"/>
                        </a:spcBef>
                        <a:spcAft>
                          <a:spcPts val="0"/>
                        </a:spcAft>
                      </a:pPr>
                      <a:r>
                        <a:rPr lang="en-US" sz="2000">
                          <a:effectLst/>
                        </a:rPr>
                        <a:t> </a:t>
                      </a:r>
                      <a:endParaRPr lang="en-US" sz="2000" b="1">
                        <a:effectLst/>
                        <a:latin typeface="Kokila" panose="020B0604020202020204" pitchFamily="34" charset="0"/>
                        <a:ea typeface="Times New Roman" panose="02020603050405020304" pitchFamily="18" charset="0"/>
                        <a:cs typeface="Mangal" panose="00000400000000000000" pitchFamily="2"/>
                      </a:endParaRPr>
                    </a:p>
                  </a:txBody>
                  <a:tcPr marL="68580" marR="68580" marT="0" marB="0"/>
                </a:tc>
                <a:tc>
                  <a:txBody>
                    <a:bodyPr/>
                    <a:lstStyle/>
                    <a:p>
                      <a:pPr marL="0" marR="0" algn="just">
                        <a:lnSpc>
                          <a:spcPct val="115000"/>
                        </a:lnSpc>
                        <a:spcBef>
                          <a:spcPts val="0"/>
                        </a:spcBef>
                        <a:spcAft>
                          <a:spcPts val="0"/>
                        </a:spcAft>
                      </a:pPr>
                      <a:r>
                        <a:rPr lang="en-US" sz="2000">
                          <a:effectLst/>
                        </a:rPr>
                        <a:t> </a:t>
                      </a:r>
                      <a:endParaRPr lang="en-US" sz="2000" b="1">
                        <a:effectLst/>
                        <a:latin typeface="Kokila" panose="020B0604020202020204" pitchFamily="34" charset="0"/>
                        <a:ea typeface="Times New Roman" panose="02020603050405020304" pitchFamily="18" charset="0"/>
                        <a:cs typeface="Mangal" panose="00000400000000000000" pitchFamily="2"/>
                      </a:endParaRPr>
                    </a:p>
                  </a:txBody>
                  <a:tcPr marL="68580" marR="68580" marT="0" marB="0"/>
                </a:tc>
                <a:tc>
                  <a:txBody>
                    <a:bodyPr/>
                    <a:lstStyle/>
                    <a:p>
                      <a:pPr marL="0" marR="0" algn="just">
                        <a:lnSpc>
                          <a:spcPct val="115000"/>
                        </a:lnSpc>
                        <a:spcBef>
                          <a:spcPts val="0"/>
                        </a:spcBef>
                        <a:spcAft>
                          <a:spcPts val="1000"/>
                        </a:spcAft>
                      </a:pPr>
                      <a:r>
                        <a:rPr lang="en-US" sz="2000">
                          <a:effectLst/>
                        </a:rPr>
                        <a:t> </a:t>
                      </a:r>
                      <a:endParaRPr lang="en-US" sz="2000" b="1">
                        <a:effectLst/>
                        <a:latin typeface="Kokila" panose="020B0604020202020204" pitchFamily="34" charset="0"/>
                        <a:ea typeface="Times New Roman" panose="02020603050405020304" pitchFamily="18" charset="0"/>
                        <a:cs typeface="Mangal" panose="00000400000000000000" pitchFamily="2"/>
                      </a:endParaRPr>
                    </a:p>
                  </a:txBody>
                  <a:tcPr marL="68580" marR="68580" marT="0" marB="0"/>
                </a:tc>
                <a:extLst>
                  <a:ext uri="{0D108BD9-81ED-4DB2-BD59-A6C34878D82A}">
                    <a16:rowId xmlns:a16="http://schemas.microsoft.com/office/drawing/2014/main" val="885975375"/>
                  </a:ext>
                </a:extLst>
              </a:tr>
              <a:tr h="375566">
                <a:tc>
                  <a:txBody>
                    <a:bodyPr/>
                    <a:lstStyle/>
                    <a:p>
                      <a:pPr marL="0" marR="0" indent="0" algn="just">
                        <a:spcBef>
                          <a:spcPts val="0"/>
                        </a:spcBef>
                        <a:spcAft>
                          <a:spcPts val="0"/>
                        </a:spcAft>
                        <a:tabLst>
                          <a:tab pos="685800" algn="l"/>
                          <a:tab pos="457200" algn="l"/>
                        </a:tabLst>
                      </a:pPr>
                      <a:r>
                        <a:rPr lang="en-US" sz="2000">
                          <a:effectLst/>
                        </a:rPr>
                        <a:t> </a:t>
                      </a:r>
                      <a:endParaRPr lang="en-US" sz="2000">
                        <a:effectLst/>
                        <a:latin typeface="Times New Roman" panose="02020603050405020304" pitchFamily="18" charset="0"/>
                        <a:ea typeface="Times New Roman" panose="02020603050405020304" pitchFamily="18" charset="0"/>
                        <a:cs typeface="Mangal" panose="00000400000000000000" pitchFamily="2"/>
                      </a:endParaRPr>
                    </a:p>
                  </a:txBody>
                  <a:tcPr marL="68580" marR="68580" marT="0" marB="0"/>
                </a:tc>
                <a:tc>
                  <a:txBody>
                    <a:bodyPr/>
                    <a:lstStyle/>
                    <a:p>
                      <a:pPr marL="0" marR="0" indent="0" algn="just">
                        <a:spcBef>
                          <a:spcPts val="0"/>
                        </a:spcBef>
                        <a:spcAft>
                          <a:spcPts val="0"/>
                        </a:spcAft>
                        <a:tabLst>
                          <a:tab pos="685800" algn="l"/>
                          <a:tab pos="457200" algn="l"/>
                        </a:tabLst>
                      </a:pPr>
                      <a:r>
                        <a:rPr lang="en-US" sz="2000">
                          <a:effectLst/>
                        </a:rPr>
                        <a:t>PDR summary form</a:t>
                      </a:r>
                      <a:endParaRPr lang="en-US" sz="2000">
                        <a:effectLst/>
                        <a:latin typeface="Times New Roman" panose="02020603050405020304" pitchFamily="18" charset="0"/>
                        <a:ea typeface="Times New Roman" panose="02020603050405020304" pitchFamily="18" charset="0"/>
                        <a:cs typeface="Mangal" panose="00000400000000000000" pitchFamily="2"/>
                      </a:endParaRPr>
                    </a:p>
                  </a:txBody>
                  <a:tcPr marL="68580" marR="68580" marT="0" marB="0"/>
                </a:tc>
                <a:tc>
                  <a:txBody>
                    <a:bodyPr/>
                    <a:lstStyle/>
                    <a:p>
                      <a:pPr marL="0" marR="0" algn="just">
                        <a:lnSpc>
                          <a:spcPct val="115000"/>
                        </a:lnSpc>
                        <a:spcBef>
                          <a:spcPts val="0"/>
                        </a:spcBef>
                        <a:spcAft>
                          <a:spcPts val="0"/>
                        </a:spcAft>
                      </a:pPr>
                      <a:r>
                        <a:rPr lang="en-US" sz="2000">
                          <a:effectLst/>
                        </a:rPr>
                        <a:t> </a:t>
                      </a:r>
                      <a:endParaRPr lang="en-US" sz="2000" b="1">
                        <a:effectLst/>
                        <a:latin typeface="Kokila" panose="020B0604020202020204" pitchFamily="34" charset="0"/>
                        <a:ea typeface="Times New Roman" panose="02020603050405020304" pitchFamily="18" charset="0"/>
                        <a:cs typeface="Mangal" panose="00000400000000000000" pitchFamily="2"/>
                      </a:endParaRPr>
                    </a:p>
                  </a:txBody>
                  <a:tcPr marL="68580" marR="68580" marT="0" marB="0"/>
                </a:tc>
                <a:tc>
                  <a:txBody>
                    <a:bodyPr/>
                    <a:lstStyle/>
                    <a:p>
                      <a:pPr marL="0" marR="0" algn="just">
                        <a:lnSpc>
                          <a:spcPct val="115000"/>
                        </a:lnSpc>
                        <a:spcBef>
                          <a:spcPts val="0"/>
                        </a:spcBef>
                        <a:spcAft>
                          <a:spcPts val="0"/>
                        </a:spcAft>
                      </a:pPr>
                      <a:r>
                        <a:rPr lang="en-US" sz="2000">
                          <a:effectLst/>
                        </a:rPr>
                        <a:t> </a:t>
                      </a:r>
                      <a:endParaRPr lang="en-US" sz="2000" b="1">
                        <a:effectLst/>
                        <a:latin typeface="Kokila" panose="020B0604020202020204" pitchFamily="34" charset="0"/>
                        <a:ea typeface="Times New Roman" panose="02020603050405020304" pitchFamily="18" charset="0"/>
                        <a:cs typeface="Mangal" panose="00000400000000000000" pitchFamily="2"/>
                      </a:endParaRPr>
                    </a:p>
                  </a:txBody>
                  <a:tcPr marL="68580" marR="68580" marT="0" marB="0"/>
                </a:tc>
                <a:tc>
                  <a:txBody>
                    <a:bodyPr/>
                    <a:lstStyle/>
                    <a:p>
                      <a:pPr marL="0" marR="0" algn="just">
                        <a:lnSpc>
                          <a:spcPct val="115000"/>
                        </a:lnSpc>
                        <a:spcBef>
                          <a:spcPts val="0"/>
                        </a:spcBef>
                        <a:spcAft>
                          <a:spcPts val="1000"/>
                        </a:spcAft>
                      </a:pPr>
                      <a:r>
                        <a:rPr lang="en-US" sz="2000" dirty="0">
                          <a:effectLst/>
                        </a:rPr>
                        <a:t> </a:t>
                      </a:r>
                      <a:endParaRPr lang="en-US" sz="2000" b="1" dirty="0">
                        <a:effectLst/>
                        <a:latin typeface="Kokila" panose="020B0604020202020204" pitchFamily="34" charset="0"/>
                        <a:ea typeface="Times New Roman" panose="02020603050405020304" pitchFamily="18" charset="0"/>
                        <a:cs typeface="Mangal" panose="00000400000000000000" pitchFamily="2"/>
                      </a:endParaRPr>
                    </a:p>
                  </a:txBody>
                  <a:tcPr marL="68580" marR="68580" marT="0" marB="0"/>
                </a:tc>
                <a:extLst>
                  <a:ext uri="{0D108BD9-81ED-4DB2-BD59-A6C34878D82A}">
                    <a16:rowId xmlns:a16="http://schemas.microsoft.com/office/drawing/2014/main" val="221248828"/>
                  </a:ext>
                </a:extLst>
              </a:tr>
            </a:tbl>
          </a:graphicData>
        </a:graphic>
      </p:graphicFrame>
    </p:spTree>
    <p:extLst>
      <p:ext uri="{BB962C8B-B14F-4D97-AF65-F5344CB8AC3E}">
        <p14:creationId xmlns:p14="http://schemas.microsoft.com/office/powerpoint/2010/main" val="2335441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67D8F37-E77D-4752-A447-9FC799CCFA7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9939"/>
            <a:ext cx="1252331" cy="1112424"/>
          </a:xfrm>
          <a:prstGeom prst="rect">
            <a:avLst/>
          </a:prstGeom>
          <a:noFill/>
          <a:ln>
            <a:noFill/>
          </a:ln>
        </p:spPr>
      </p:pic>
      <p:sp>
        <p:nvSpPr>
          <p:cNvPr id="3" name="Title 1">
            <a:extLst>
              <a:ext uri="{FF2B5EF4-FFF2-40B4-BE49-F238E27FC236}">
                <a16:creationId xmlns:a16="http://schemas.microsoft.com/office/drawing/2014/main" id="{965674AC-64DD-4539-B2ED-6577AB76581C}"/>
              </a:ext>
            </a:extLst>
          </p:cNvPr>
          <p:cNvSpPr>
            <a:spLocks noGrp="1"/>
          </p:cNvSpPr>
          <p:nvPr>
            <p:ph type="title"/>
          </p:nvPr>
        </p:nvSpPr>
        <p:spPr>
          <a:xfrm>
            <a:off x="1345095" y="318127"/>
            <a:ext cx="9846366" cy="496048"/>
          </a:xfrm>
        </p:spPr>
        <p:txBody>
          <a:bodyPr>
            <a:noAutofit/>
          </a:bodyPr>
          <a:lstStyle/>
          <a:p>
            <a:pPr algn="ctr"/>
            <a:r>
              <a:rPr lang="en-US" sz="3200" b="1" dirty="0">
                <a:solidFill>
                  <a:srgbClr val="000000"/>
                </a:solidFill>
              </a:rPr>
              <a:t>MDSR monitoring at District</a:t>
            </a:r>
          </a:p>
        </p:txBody>
      </p:sp>
      <p:graphicFrame>
        <p:nvGraphicFramePr>
          <p:cNvPr id="2" name="Table 1">
            <a:extLst>
              <a:ext uri="{FF2B5EF4-FFF2-40B4-BE49-F238E27FC236}">
                <a16:creationId xmlns:a16="http://schemas.microsoft.com/office/drawing/2014/main" id="{ABD73165-682A-4014-ABDD-63B84937D4C2}"/>
              </a:ext>
            </a:extLst>
          </p:cNvPr>
          <p:cNvGraphicFramePr>
            <a:graphicFrameLocks noGrp="1"/>
          </p:cNvGraphicFramePr>
          <p:nvPr>
            <p:extLst>
              <p:ext uri="{D42A27DB-BD31-4B8C-83A1-F6EECF244321}">
                <p14:modId xmlns:p14="http://schemas.microsoft.com/office/powerpoint/2010/main" val="3751059532"/>
              </p:ext>
            </p:extLst>
          </p:nvPr>
        </p:nvGraphicFramePr>
        <p:xfrm>
          <a:off x="1009915" y="1926597"/>
          <a:ext cx="10532229" cy="4370688"/>
        </p:xfrm>
        <a:graphic>
          <a:graphicData uri="http://schemas.openxmlformats.org/drawingml/2006/table">
            <a:tbl>
              <a:tblPr firstRow="1" firstCol="1" bandRow="1">
                <a:tableStyleId>{5C22544A-7EE6-4342-B048-85BDC9FD1C3A}</a:tableStyleId>
              </a:tblPr>
              <a:tblGrid>
                <a:gridCol w="714668">
                  <a:extLst>
                    <a:ext uri="{9D8B030D-6E8A-4147-A177-3AD203B41FA5}">
                      <a16:colId xmlns:a16="http://schemas.microsoft.com/office/drawing/2014/main" val="41540705"/>
                    </a:ext>
                  </a:extLst>
                </a:gridCol>
                <a:gridCol w="5195828">
                  <a:extLst>
                    <a:ext uri="{9D8B030D-6E8A-4147-A177-3AD203B41FA5}">
                      <a16:colId xmlns:a16="http://schemas.microsoft.com/office/drawing/2014/main" val="4157192644"/>
                    </a:ext>
                  </a:extLst>
                </a:gridCol>
                <a:gridCol w="772614">
                  <a:extLst>
                    <a:ext uri="{9D8B030D-6E8A-4147-A177-3AD203B41FA5}">
                      <a16:colId xmlns:a16="http://schemas.microsoft.com/office/drawing/2014/main" val="1517981721"/>
                    </a:ext>
                  </a:extLst>
                </a:gridCol>
                <a:gridCol w="579460">
                  <a:extLst>
                    <a:ext uri="{9D8B030D-6E8A-4147-A177-3AD203B41FA5}">
                      <a16:colId xmlns:a16="http://schemas.microsoft.com/office/drawing/2014/main" val="4080129364"/>
                    </a:ext>
                  </a:extLst>
                </a:gridCol>
                <a:gridCol w="3269659">
                  <a:extLst>
                    <a:ext uri="{9D8B030D-6E8A-4147-A177-3AD203B41FA5}">
                      <a16:colId xmlns:a16="http://schemas.microsoft.com/office/drawing/2014/main" val="2536854253"/>
                    </a:ext>
                  </a:extLst>
                </a:gridCol>
              </a:tblGrid>
              <a:tr h="485632">
                <a:tc>
                  <a:txBody>
                    <a:bodyPr/>
                    <a:lstStyle/>
                    <a:p>
                      <a:pPr marL="0" marR="0" algn="just">
                        <a:lnSpc>
                          <a:spcPct val="115000"/>
                        </a:lnSpc>
                        <a:spcBef>
                          <a:spcPts val="0"/>
                        </a:spcBef>
                        <a:spcAft>
                          <a:spcPts val="0"/>
                        </a:spcAft>
                      </a:pPr>
                      <a:r>
                        <a:rPr lang="en-US" sz="2200" dirty="0">
                          <a:effectLst/>
                        </a:rPr>
                        <a:t>SN</a:t>
                      </a:r>
                      <a:endParaRPr lang="en-US" sz="2200" b="1" dirty="0">
                        <a:effectLst/>
                        <a:latin typeface="Kokila" panose="020B0604020202020204" pitchFamily="34" charset="0"/>
                        <a:ea typeface="Times New Roman" panose="02020603050405020304" pitchFamily="18" charset="0"/>
                        <a:cs typeface="Mangal" panose="00000400000000000000" pitchFamily="2"/>
                      </a:endParaRPr>
                    </a:p>
                  </a:txBody>
                  <a:tcPr marL="68580" marR="68580" marT="0" marB="0"/>
                </a:tc>
                <a:tc>
                  <a:txBody>
                    <a:bodyPr/>
                    <a:lstStyle/>
                    <a:p>
                      <a:pPr marL="0" marR="0" algn="just">
                        <a:lnSpc>
                          <a:spcPct val="115000"/>
                        </a:lnSpc>
                        <a:spcBef>
                          <a:spcPts val="0"/>
                        </a:spcBef>
                        <a:spcAft>
                          <a:spcPts val="0"/>
                        </a:spcAft>
                      </a:pPr>
                      <a:r>
                        <a:rPr lang="en-US" sz="2200" dirty="0">
                          <a:effectLst/>
                        </a:rPr>
                        <a:t>Requirements</a:t>
                      </a:r>
                      <a:endParaRPr lang="en-US" sz="2200" b="1" dirty="0">
                        <a:effectLst/>
                        <a:latin typeface="Kokila" panose="020B0604020202020204" pitchFamily="34" charset="0"/>
                        <a:ea typeface="Times New Roman" panose="02020603050405020304" pitchFamily="18" charset="0"/>
                        <a:cs typeface="Mangal" panose="00000400000000000000" pitchFamily="2"/>
                      </a:endParaRPr>
                    </a:p>
                  </a:txBody>
                  <a:tcPr marL="68580" marR="68580" marT="0" marB="0"/>
                </a:tc>
                <a:tc>
                  <a:txBody>
                    <a:bodyPr/>
                    <a:lstStyle/>
                    <a:p>
                      <a:pPr marL="0" marR="0" algn="just">
                        <a:lnSpc>
                          <a:spcPct val="115000"/>
                        </a:lnSpc>
                        <a:spcBef>
                          <a:spcPts val="0"/>
                        </a:spcBef>
                        <a:spcAft>
                          <a:spcPts val="0"/>
                        </a:spcAft>
                      </a:pPr>
                      <a:r>
                        <a:rPr lang="en-US" sz="2200">
                          <a:effectLst/>
                        </a:rPr>
                        <a:t>Yes</a:t>
                      </a:r>
                      <a:endParaRPr lang="en-US" sz="2200" b="1">
                        <a:effectLst/>
                        <a:latin typeface="Kokila" panose="020B0604020202020204" pitchFamily="34" charset="0"/>
                        <a:ea typeface="Times New Roman" panose="02020603050405020304" pitchFamily="18" charset="0"/>
                        <a:cs typeface="Mangal" panose="00000400000000000000" pitchFamily="2"/>
                      </a:endParaRPr>
                    </a:p>
                  </a:txBody>
                  <a:tcPr marL="68580" marR="68580" marT="0" marB="0"/>
                </a:tc>
                <a:tc>
                  <a:txBody>
                    <a:bodyPr/>
                    <a:lstStyle/>
                    <a:p>
                      <a:pPr marL="0" marR="0" algn="just">
                        <a:lnSpc>
                          <a:spcPct val="115000"/>
                        </a:lnSpc>
                        <a:spcBef>
                          <a:spcPts val="0"/>
                        </a:spcBef>
                        <a:spcAft>
                          <a:spcPts val="0"/>
                        </a:spcAft>
                      </a:pPr>
                      <a:r>
                        <a:rPr lang="en-US" sz="2200">
                          <a:effectLst/>
                        </a:rPr>
                        <a:t>No</a:t>
                      </a:r>
                      <a:endParaRPr lang="en-US" sz="2200" b="1">
                        <a:effectLst/>
                        <a:latin typeface="Kokila" panose="020B0604020202020204" pitchFamily="34" charset="0"/>
                        <a:ea typeface="Times New Roman" panose="02020603050405020304" pitchFamily="18" charset="0"/>
                        <a:cs typeface="Mangal" panose="00000400000000000000" pitchFamily="2"/>
                      </a:endParaRPr>
                    </a:p>
                  </a:txBody>
                  <a:tcPr marL="68580" marR="68580" marT="0" marB="0"/>
                </a:tc>
                <a:tc>
                  <a:txBody>
                    <a:bodyPr/>
                    <a:lstStyle/>
                    <a:p>
                      <a:pPr marL="0" marR="0" algn="just">
                        <a:lnSpc>
                          <a:spcPct val="115000"/>
                        </a:lnSpc>
                        <a:spcBef>
                          <a:spcPts val="0"/>
                        </a:spcBef>
                        <a:spcAft>
                          <a:spcPts val="1000"/>
                        </a:spcAft>
                      </a:pPr>
                      <a:r>
                        <a:rPr lang="en-US" sz="2200">
                          <a:effectLst/>
                        </a:rPr>
                        <a:t>Remarks</a:t>
                      </a:r>
                      <a:endParaRPr lang="en-US" sz="2200" b="1">
                        <a:effectLst/>
                        <a:latin typeface="Kokila" panose="020B0604020202020204" pitchFamily="34" charset="0"/>
                        <a:ea typeface="Times New Roman" panose="02020603050405020304" pitchFamily="18" charset="0"/>
                        <a:cs typeface="Mangal" panose="00000400000000000000" pitchFamily="2"/>
                      </a:endParaRPr>
                    </a:p>
                  </a:txBody>
                  <a:tcPr marL="68580" marR="68580" marT="0" marB="0"/>
                </a:tc>
                <a:extLst>
                  <a:ext uri="{0D108BD9-81ED-4DB2-BD59-A6C34878D82A}">
                    <a16:rowId xmlns:a16="http://schemas.microsoft.com/office/drawing/2014/main" val="3498368362"/>
                  </a:ext>
                </a:extLst>
              </a:tr>
              <a:tr h="485632">
                <a:tc>
                  <a:txBody>
                    <a:bodyPr/>
                    <a:lstStyle/>
                    <a:p>
                      <a:pPr marL="0" marR="0" algn="just">
                        <a:lnSpc>
                          <a:spcPct val="115000"/>
                        </a:lnSpc>
                        <a:spcBef>
                          <a:spcPts val="0"/>
                        </a:spcBef>
                        <a:spcAft>
                          <a:spcPts val="1000"/>
                        </a:spcAft>
                      </a:pPr>
                      <a:r>
                        <a:rPr lang="en-US" sz="2200">
                          <a:effectLst/>
                        </a:rPr>
                        <a:t>1.</a:t>
                      </a:r>
                      <a:endParaRPr lang="en-US" sz="2200" b="1">
                        <a:effectLst/>
                        <a:latin typeface="Kokila" panose="020B0604020202020204" pitchFamily="34" charset="0"/>
                        <a:ea typeface="Times New Roman" panose="02020603050405020304" pitchFamily="18" charset="0"/>
                        <a:cs typeface="Mangal" panose="00000400000000000000" pitchFamily="2"/>
                      </a:endParaRPr>
                    </a:p>
                  </a:txBody>
                  <a:tcPr marL="68580" marR="68580" marT="0" marB="0"/>
                </a:tc>
                <a:tc>
                  <a:txBody>
                    <a:bodyPr/>
                    <a:lstStyle/>
                    <a:p>
                      <a:pPr marL="0" marR="0" algn="just">
                        <a:lnSpc>
                          <a:spcPct val="115000"/>
                        </a:lnSpc>
                        <a:spcBef>
                          <a:spcPts val="0"/>
                        </a:spcBef>
                        <a:spcAft>
                          <a:spcPts val="1000"/>
                        </a:spcAft>
                      </a:pPr>
                      <a:r>
                        <a:rPr lang="en-US" sz="2200" dirty="0">
                          <a:effectLst/>
                        </a:rPr>
                        <a:t>MPDSR Committees at Health Facility</a:t>
                      </a:r>
                      <a:endParaRPr lang="en-US" sz="2200" b="1" dirty="0">
                        <a:effectLst/>
                        <a:latin typeface="Kokila" panose="020B0604020202020204" pitchFamily="34" charset="0"/>
                        <a:ea typeface="Times New Roman" panose="02020603050405020304" pitchFamily="18" charset="0"/>
                        <a:cs typeface="Mangal" panose="00000400000000000000" pitchFamily="2"/>
                      </a:endParaRPr>
                    </a:p>
                  </a:txBody>
                  <a:tcPr marL="68580" marR="68580" marT="0" marB="0"/>
                </a:tc>
                <a:tc>
                  <a:txBody>
                    <a:bodyPr/>
                    <a:lstStyle/>
                    <a:p>
                      <a:pPr marL="0" marR="0" algn="just">
                        <a:lnSpc>
                          <a:spcPct val="115000"/>
                        </a:lnSpc>
                        <a:spcBef>
                          <a:spcPts val="0"/>
                        </a:spcBef>
                        <a:spcAft>
                          <a:spcPts val="0"/>
                        </a:spcAft>
                      </a:pPr>
                      <a:r>
                        <a:rPr lang="en-US" sz="2200">
                          <a:effectLst/>
                        </a:rPr>
                        <a:t> </a:t>
                      </a:r>
                      <a:endParaRPr lang="en-US" sz="2200" b="1">
                        <a:effectLst/>
                        <a:latin typeface="Kokila" panose="020B0604020202020204" pitchFamily="34" charset="0"/>
                        <a:ea typeface="Times New Roman" panose="02020603050405020304" pitchFamily="18" charset="0"/>
                        <a:cs typeface="Mangal" panose="00000400000000000000" pitchFamily="2"/>
                      </a:endParaRPr>
                    </a:p>
                  </a:txBody>
                  <a:tcPr marL="68580" marR="68580" marT="0" marB="0"/>
                </a:tc>
                <a:tc>
                  <a:txBody>
                    <a:bodyPr/>
                    <a:lstStyle/>
                    <a:p>
                      <a:pPr marL="0" marR="0" algn="just">
                        <a:lnSpc>
                          <a:spcPct val="115000"/>
                        </a:lnSpc>
                        <a:spcBef>
                          <a:spcPts val="0"/>
                        </a:spcBef>
                        <a:spcAft>
                          <a:spcPts val="0"/>
                        </a:spcAft>
                      </a:pPr>
                      <a:r>
                        <a:rPr lang="en-US" sz="2200">
                          <a:effectLst/>
                        </a:rPr>
                        <a:t> </a:t>
                      </a:r>
                      <a:endParaRPr lang="en-US" sz="2200" b="1">
                        <a:effectLst/>
                        <a:latin typeface="Kokila" panose="020B0604020202020204" pitchFamily="34" charset="0"/>
                        <a:ea typeface="Times New Roman" panose="02020603050405020304" pitchFamily="18" charset="0"/>
                        <a:cs typeface="Mangal" panose="00000400000000000000" pitchFamily="2"/>
                      </a:endParaRPr>
                    </a:p>
                  </a:txBody>
                  <a:tcPr marL="68580" marR="68580" marT="0" marB="0"/>
                </a:tc>
                <a:tc>
                  <a:txBody>
                    <a:bodyPr/>
                    <a:lstStyle/>
                    <a:p>
                      <a:pPr marL="0" marR="0" algn="just">
                        <a:lnSpc>
                          <a:spcPct val="115000"/>
                        </a:lnSpc>
                        <a:spcBef>
                          <a:spcPts val="0"/>
                        </a:spcBef>
                        <a:spcAft>
                          <a:spcPts val="1000"/>
                        </a:spcAft>
                      </a:pPr>
                      <a:r>
                        <a:rPr lang="en-US" sz="2200">
                          <a:effectLst/>
                        </a:rPr>
                        <a:t> </a:t>
                      </a:r>
                      <a:endParaRPr lang="en-US" sz="2200" b="1">
                        <a:effectLst/>
                        <a:latin typeface="Kokila" panose="020B0604020202020204" pitchFamily="34" charset="0"/>
                        <a:ea typeface="Times New Roman" panose="02020603050405020304" pitchFamily="18" charset="0"/>
                        <a:cs typeface="Mangal" panose="00000400000000000000" pitchFamily="2"/>
                      </a:endParaRPr>
                    </a:p>
                  </a:txBody>
                  <a:tcPr marL="68580" marR="68580" marT="0" marB="0"/>
                </a:tc>
                <a:extLst>
                  <a:ext uri="{0D108BD9-81ED-4DB2-BD59-A6C34878D82A}">
                    <a16:rowId xmlns:a16="http://schemas.microsoft.com/office/drawing/2014/main" val="944474163"/>
                  </a:ext>
                </a:extLst>
              </a:tr>
              <a:tr h="485632">
                <a:tc>
                  <a:txBody>
                    <a:bodyPr/>
                    <a:lstStyle/>
                    <a:p>
                      <a:pPr marL="0" marR="0" algn="just">
                        <a:lnSpc>
                          <a:spcPct val="115000"/>
                        </a:lnSpc>
                        <a:spcBef>
                          <a:spcPts val="0"/>
                        </a:spcBef>
                        <a:spcAft>
                          <a:spcPts val="1000"/>
                        </a:spcAft>
                      </a:pPr>
                      <a:r>
                        <a:rPr lang="en-US" sz="2200">
                          <a:effectLst/>
                        </a:rPr>
                        <a:t>2.</a:t>
                      </a:r>
                      <a:endParaRPr lang="en-US" sz="2200" b="1">
                        <a:effectLst/>
                        <a:latin typeface="Kokila" panose="020B0604020202020204" pitchFamily="34" charset="0"/>
                        <a:ea typeface="Times New Roman" panose="02020603050405020304" pitchFamily="18" charset="0"/>
                        <a:cs typeface="Mangal" panose="00000400000000000000" pitchFamily="2"/>
                      </a:endParaRPr>
                    </a:p>
                  </a:txBody>
                  <a:tcPr marL="68580" marR="68580" marT="0" marB="0"/>
                </a:tc>
                <a:tc>
                  <a:txBody>
                    <a:bodyPr/>
                    <a:lstStyle/>
                    <a:p>
                      <a:pPr marL="0" marR="0" algn="just">
                        <a:lnSpc>
                          <a:spcPct val="115000"/>
                        </a:lnSpc>
                        <a:spcBef>
                          <a:spcPts val="0"/>
                        </a:spcBef>
                        <a:spcAft>
                          <a:spcPts val="1000"/>
                        </a:spcAft>
                      </a:pPr>
                      <a:r>
                        <a:rPr lang="en-US" sz="2200" dirty="0">
                          <a:effectLst/>
                        </a:rPr>
                        <a:t>FCHV orientation on MPDSR</a:t>
                      </a:r>
                      <a:endParaRPr lang="en-US" sz="2200" b="1" dirty="0">
                        <a:effectLst/>
                        <a:latin typeface="Kokila" panose="020B0604020202020204" pitchFamily="34" charset="0"/>
                        <a:ea typeface="Times New Roman" panose="02020603050405020304" pitchFamily="18" charset="0"/>
                        <a:cs typeface="Mangal" panose="00000400000000000000" pitchFamily="2"/>
                      </a:endParaRPr>
                    </a:p>
                  </a:txBody>
                  <a:tcPr marL="68580" marR="68580" marT="0" marB="0"/>
                </a:tc>
                <a:tc>
                  <a:txBody>
                    <a:bodyPr/>
                    <a:lstStyle/>
                    <a:p>
                      <a:pPr marL="0" marR="0" algn="just">
                        <a:lnSpc>
                          <a:spcPct val="115000"/>
                        </a:lnSpc>
                        <a:spcBef>
                          <a:spcPts val="0"/>
                        </a:spcBef>
                        <a:spcAft>
                          <a:spcPts val="0"/>
                        </a:spcAft>
                      </a:pPr>
                      <a:r>
                        <a:rPr lang="en-US" sz="2200">
                          <a:effectLst/>
                        </a:rPr>
                        <a:t> </a:t>
                      </a:r>
                      <a:endParaRPr lang="en-US" sz="2200" b="1">
                        <a:effectLst/>
                        <a:latin typeface="Kokila" panose="020B0604020202020204" pitchFamily="34" charset="0"/>
                        <a:ea typeface="Times New Roman" panose="02020603050405020304" pitchFamily="18" charset="0"/>
                        <a:cs typeface="Mangal" panose="00000400000000000000" pitchFamily="2"/>
                      </a:endParaRPr>
                    </a:p>
                  </a:txBody>
                  <a:tcPr marL="68580" marR="68580" marT="0" marB="0"/>
                </a:tc>
                <a:tc>
                  <a:txBody>
                    <a:bodyPr/>
                    <a:lstStyle/>
                    <a:p>
                      <a:pPr marL="0" marR="0" algn="just">
                        <a:lnSpc>
                          <a:spcPct val="115000"/>
                        </a:lnSpc>
                        <a:spcBef>
                          <a:spcPts val="0"/>
                        </a:spcBef>
                        <a:spcAft>
                          <a:spcPts val="1000"/>
                        </a:spcAft>
                      </a:pPr>
                      <a:r>
                        <a:rPr lang="en-US" sz="2200">
                          <a:effectLst/>
                        </a:rPr>
                        <a:t> </a:t>
                      </a:r>
                      <a:endParaRPr lang="en-US" sz="2200" b="1">
                        <a:effectLst/>
                        <a:latin typeface="Kokila" panose="020B0604020202020204" pitchFamily="34" charset="0"/>
                        <a:ea typeface="Times New Roman" panose="02020603050405020304" pitchFamily="18" charset="0"/>
                        <a:cs typeface="Mangal" panose="00000400000000000000" pitchFamily="2"/>
                      </a:endParaRPr>
                    </a:p>
                  </a:txBody>
                  <a:tcPr marL="68580" marR="68580" marT="0" marB="0"/>
                </a:tc>
                <a:tc>
                  <a:txBody>
                    <a:bodyPr/>
                    <a:lstStyle/>
                    <a:p>
                      <a:pPr marL="0" marR="0" algn="just">
                        <a:lnSpc>
                          <a:spcPct val="115000"/>
                        </a:lnSpc>
                        <a:spcBef>
                          <a:spcPts val="0"/>
                        </a:spcBef>
                        <a:spcAft>
                          <a:spcPts val="1000"/>
                        </a:spcAft>
                      </a:pPr>
                      <a:r>
                        <a:rPr lang="en-US" sz="2200">
                          <a:effectLst/>
                        </a:rPr>
                        <a:t> </a:t>
                      </a:r>
                      <a:endParaRPr lang="en-US" sz="2200" b="1">
                        <a:effectLst/>
                        <a:latin typeface="Kokila" panose="020B0604020202020204" pitchFamily="34" charset="0"/>
                        <a:ea typeface="Times New Roman" panose="02020603050405020304" pitchFamily="18" charset="0"/>
                        <a:cs typeface="Mangal" panose="00000400000000000000" pitchFamily="2"/>
                      </a:endParaRPr>
                    </a:p>
                  </a:txBody>
                  <a:tcPr marL="68580" marR="68580" marT="0" marB="0"/>
                </a:tc>
                <a:extLst>
                  <a:ext uri="{0D108BD9-81ED-4DB2-BD59-A6C34878D82A}">
                    <a16:rowId xmlns:a16="http://schemas.microsoft.com/office/drawing/2014/main" val="1988659662"/>
                  </a:ext>
                </a:extLst>
              </a:tr>
              <a:tr h="485632">
                <a:tc>
                  <a:txBody>
                    <a:bodyPr/>
                    <a:lstStyle/>
                    <a:p>
                      <a:pPr marL="0" marR="0" algn="just">
                        <a:lnSpc>
                          <a:spcPct val="115000"/>
                        </a:lnSpc>
                        <a:spcBef>
                          <a:spcPts val="0"/>
                        </a:spcBef>
                        <a:spcAft>
                          <a:spcPts val="1000"/>
                        </a:spcAft>
                      </a:pPr>
                      <a:r>
                        <a:rPr lang="en-US" sz="2200">
                          <a:effectLst/>
                        </a:rPr>
                        <a:t> </a:t>
                      </a:r>
                      <a:endParaRPr lang="en-US" sz="2200" b="1">
                        <a:effectLst/>
                        <a:latin typeface="Kokila" panose="020B0604020202020204" pitchFamily="34" charset="0"/>
                        <a:ea typeface="Times New Roman" panose="02020603050405020304" pitchFamily="18" charset="0"/>
                        <a:cs typeface="Mangal" panose="00000400000000000000" pitchFamily="2"/>
                      </a:endParaRPr>
                    </a:p>
                  </a:txBody>
                  <a:tcPr marL="68580" marR="68580" marT="0" marB="0"/>
                </a:tc>
                <a:tc gridSpan="4">
                  <a:txBody>
                    <a:bodyPr/>
                    <a:lstStyle/>
                    <a:p>
                      <a:pPr marL="0" marR="0" algn="just">
                        <a:lnSpc>
                          <a:spcPct val="115000"/>
                        </a:lnSpc>
                        <a:spcBef>
                          <a:spcPts val="0"/>
                        </a:spcBef>
                        <a:spcAft>
                          <a:spcPts val="1000"/>
                        </a:spcAft>
                      </a:pPr>
                      <a:r>
                        <a:rPr lang="en-US" sz="2200" dirty="0">
                          <a:effectLst/>
                        </a:rPr>
                        <a:t>Data ( ………. / ………)</a:t>
                      </a:r>
                      <a:endParaRPr lang="en-US" sz="2200" b="1" dirty="0">
                        <a:effectLst/>
                        <a:latin typeface="Kokila" panose="020B0604020202020204" pitchFamily="34" charset="0"/>
                        <a:ea typeface="Times New Roman" panose="02020603050405020304" pitchFamily="18" charset="0"/>
                        <a:cs typeface="Mangal" panose="00000400000000000000" pitchFamily="2"/>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26069883"/>
                  </a:ext>
                </a:extLst>
              </a:tr>
              <a:tr h="485632">
                <a:tc>
                  <a:txBody>
                    <a:bodyPr/>
                    <a:lstStyle/>
                    <a:p>
                      <a:pPr marL="0" marR="0" algn="just">
                        <a:lnSpc>
                          <a:spcPct val="115000"/>
                        </a:lnSpc>
                        <a:spcBef>
                          <a:spcPts val="0"/>
                        </a:spcBef>
                        <a:spcAft>
                          <a:spcPts val="1000"/>
                        </a:spcAft>
                      </a:pPr>
                      <a:r>
                        <a:rPr lang="en-US" sz="2200">
                          <a:effectLst/>
                        </a:rPr>
                        <a:t>1.</a:t>
                      </a:r>
                      <a:endParaRPr lang="en-US" sz="2200" b="1">
                        <a:effectLst/>
                        <a:latin typeface="Kokila" panose="020B0604020202020204" pitchFamily="34" charset="0"/>
                        <a:ea typeface="Times New Roman" panose="02020603050405020304" pitchFamily="18" charset="0"/>
                        <a:cs typeface="Mangal" panose="00000400000000000000" pitchFamily="2"/>
                      </a:endParaRPr>
                    </a:p>
                  </a:txBody>
                  <a:tcPr marL="68580" marR="68580" marT="0" marB="0"/>
                </a:tc>
                <a:tc>
                  <a:txBody>
                    <a:bodyPr/>
                    <a:lstStyle/>
                    <a:p>
                      <a:pPr marL="0" marR="0" indent="0" algn="just">
                        <a:lnSpc>
                          <a:spcPct val="115000"/>
                        </a:lnSpc>
                        <a:spcBef>
                          <a:spcPts val="0"/>
                        </a:spcBef>
                        <a:spcAft>
                          <a:spcPts val="0"/>
                        </a:spcAft>
                        <a:tabLst>
                          <a:tab pos="685800" algn="l"/>
                          <a:tab pos="457200" algn="l"/>
                        </a:tabLst>
                      </a:pPr>
                      <a:r>
                        <a:rPr lang="en-US" sz="2200" dirty="0">
                          <a:effectLst/>
                        </a:rPr>
                        <a:t>Total deaths notified</a:t>
                      </a:r>
                      <a:endParaRPr lang="en-US" sz="2200" dirty="0">
                        <a:effectLst/>
                        <a:latin typeface="Times New Roman" panose="02020603050405020304" pitchFamily="18" charset="0"/>
                        <a:ea typeface="Times New Roman" panose="02020603050405020304" pitchFamily="18" charset="0"/>
                        <a:cs typeface="Mangal" panose="00000400000000000000" pitchFamily="2"/>
                      </a:endParaRPr>
                    </a:p>
                  </a:txBody>
                  <a:tcPr marL="68580" marR="68580" marT="0" marB="0"/>
                </a:tc>
                <a:tc>
                  <a:txBody>
                    <a:bodyPr/>
                    <a:lstStyle/>
                    <a:p>
                      <a:pPr marL="0" marR="0" algn="just">
                        <a:lnSpc>
                          <a:spcPct val="115000"/>
                        </a:lnSpc>
                        <a:spcBef>
                          <a:spcPts val="0"/>
                        </a:spcBef>
                        <a:spcAft>
                          <a:spcPts val="0"/>
                        </a:spcAft>
                      </a:pPr>
                      <a:r>
                        <a:rPr lang="en-US" sz="2200">
                          <a:effectLst/>
                        </a:rPr>
                        <a:t> </a:t>
                      </a:r>
                      <a:endParaRPr lang="en-US" sz="2200" b="1">
                        <a:effectLst/>
                        <a:latin typeface="Kokila" panose="020B0604020202020204" pitchFamily="34" charset="0"/>
                        <a:ea typeface="Times New Roman" panose="02020603050405020304" pitchFamily="18" charset="0"/>
                        <a:cs typeface="Mangal" panose="00000400000000000000" pitchFamily="2"/>
                      </a:endParaRPr>
                    </a:p>
                  </a:txBody>
                  <a:tcPr marL="68580" marR="68580" marT="0" marB="0"/>
                </a:tc>
                <a:tc>
                  <a:txBody>
                    <a:bodyPr/>
                    <a:lstStyle/>
                    <a:p>
                      <a:pPr marL="0" marR="0" algn="just">
                        <a:lnSpc>
                          <a:spcPct val="115000"/>
                        </a:lnSpc>
                        <a:spcBef>
                          <a:spcPts val="0"/>
                        </a:spcBef>
                        <a:spcAft>
                          <a:spcPts val="1000"/>
                        </a:spcAft>
                      </a:pPr>
                      <a:r>
                        <a:rPr lang="en-US" sz="2200">
                          <a:effectLst/>
                        </a:rPr>
                        <a:t> </a:t>
                      </a:r>
                      <a:endParaRPr lang="en-US" sz="2200" b="1">
                        <a:effectLst/>
                        <a:latin typeface="Kokila" panose="020B0604020202020204" pitchFamily="34" charset="0"/>
                        <a:ea typeface="Times New Roman" panose="02020603050405020304" pitchFamily="18" charset="0"/>
                        <a:cs typeface="Mangal" panose="00000400000000000000" pitchFamily="2"/>
                      </a:endParaRPr>
                    </a:p>
                  </a:txBody>
                  <a:tcPr marL="68580" marR="68580" marT="0" marB="0"/>
                </a:tc>
                <a:tc>
                  <a:txBody>
                    <a:bodyPr/>
                    <a:lstStyle/>
                    <a:p>
                      <a:pPr marL="0" marR="0" algn="just">
                        <a:lnSpc>
                          <a:spcPct val="115000"/>
                        </a:lnSpc>
                        <a:spcBef>
                          <a:spcPts val="0"/>
                        </a:spcBef>
                        <a:spcAft>
                          <a:spcPts val="1000"/>
                        </a:spcAft>
                      </a:pPr>
                      <a:r>
                        <a:rPr lang="en-US" sz="2200">
                          <a:effectLst/>
                        </a:rPr>
                        <a:t>Number:</a:t>
                      </a:r>
                      <a:endParaRPr lang="en-US" sz="2200" b="1">
                        <a:effectLst/>
                        <a:latin typeface="Kokila" panose="020B0604020202020204" pitchFamily="34" charset="0"/>
                        <a:ea typeface="Times New Roman" panose="02020603050405020304" pitchFamily="18" charset="0"/>
                        <a:cs typeface="Mangal" panose="00000400000000000000" pitchFamily="2"/>
                      </a:endParaRPr>
                    </a:p>
                  </a:txBody>
                  <a:tcPr marL="68580" marR="68580" marT="0" marB="0"/>
                </a:tc>
                <a:extLst>
                  <a:ext uri="{0D108BD9-81ED-4DB2-BD59-A6C34878D82A}">
                    <a16:rowId xmlns:a16="http://schemas.microsoft.com/office/drawing/2014/main" val="1473215584"/>
                  </a:ext>
                </a:extLst>
              </a:tr>
              <a:tr h="485632">
                <a:tc>
                  <a:txBody>
                    <a:bodyPr/>
                    <a:lstStyle/>
                    <a:p>
                      <a:pPr marL="0" marR="0" algn="just">
                        <a:lnSpc>
                          <a:spcPct val="115000"/>
                        </a:lnSpc>
                        <a:spcBef>
                          <a:spcPts val="0"/>
                        </a:spcBef>
                        <a:spcAft>
                          <a:spcPts val="1000"/>
                        </a:spcAft>
                      </a:pPr>
                      <a:r>
                        <a:rPr lang="en-US" sz="2200">
                          <a:effectLst/>
                        </a:rPr>
                        <a:t>2.</a:t>
                      </a:r>
                      <a:endParaRPr lang="en-US" sz="2200" b="1">
                        <a:effectLst/>
                        <a:latin typeface="Kokila" panose="020B0604020202020204" pitchFamily="34" charset="0"/>
                        <a:ea typeface="Times New Roman" panose="02020603050405020304" pitchFamily="18" charset="0"/>
                        <a:cs typeface="Mangal" panose="00000400000000000000" pitchFamily="2"/>
                      </a:endParaRPr>
                    </a:p>
                  </a:txBody>
                  <a:tcPr marL="68580" marR="68580" marT="0" marB="0"/>
                </a:tc>
                <a:tc>
                  <a:txBody>
                    <a:bodyPr/>
                    <a:lstStyle/>
                    <a:p>
                      <a:pPr marL="0" marR="0" indent="0" algn="just">
                        <a:lnSpc>
                          <a:spcPct val="115000"/>
                        </a:lnSpc>
                        <a:spcBef>
                          <a:spcPts val="0"/>
                        </a:spcBef>
                        <a:spcAft>
                          <a:spcPts val="0"/>
                        </a:spcAft>
                        <a:tabLst>
                          <a:tab pos="685800" algn="l"/>
                          <a:tab pos="457200" algn="l"/>
                        </a:tabLst>
                      </a:pPr>
                      <a:r>
                        <a:rPr lang="en-US" sz="2200" dirty="0">
                          <a:effectLst/>
                        </a:rPr>
                        <a:t>Total deaths screened</a:t>
                      </a:r>
                      <a:endParaRPr lang="en-US" sz="2200" dirty="0">
                        <a:effectLst/>
                        <a:latin typeface="Times New Roman" panose="02020603050405020304" pitchFamily="18" charset="0"/>
                        <a:ea typeface="Times New Roman" panose="02020603050405020304" pitchFamily="18" charset="0"/>
                        <a:cs typeface="Mangal" panose="00000400000000000000" pitchFamily="2"/>
                      </a:endParaRPr>
                    </a:p>
                  </a:txBody>
                  <a:tcPr marL="68580" marR="68580" marT="0" marB="0"/>
                </a:tc>
                <a:tc>
                  <a:txBody>
                    <a:bodyPr/>
                    <a:lstStyle/>
                    <a:p>
                      <a:pPr marL="0" marR="0" algn="just">
                        <a:lnSpc>
                          <a:spcPct val="115000"/>
                        </a:lnSpc>
                        <a:spcBef>
                          <a:spcPts val="0"/>
                        </a:spcBef>
                        <a:spcAft>
                          <a:spcPts val="0"/>
                        </a:spcAft>
                      </a:pPr>
                      <a:r>
                        <a:rPr lang="en-US" sz="2200">
                          <a:effectLst/>
                        </a:rPr>
                        <a:t> </a:t>
                      </a:r>
                      <a:endParaRPr lang="en-US" sz="2200" b="1">
                        <a:effectLst/>
                        <a:latin typeface="Kokila" panose="020B0604020202020204" pitchFamily="34" charset="0"/>
                        <a:ea typeface="Times New Roman" panose="02020603050405020304" pitchFamily="18" charset="0"/>
                        <a:cs typeface="Mangal" panose="00000400000000000000" pitchFamily="2"/>
                      </a:endParaRPr>
                    </a:p>
                  </a:txBody>
                  <a:tcPr marL="68580" marR="68580" marT="0" marB="0"/>
                </a:tc>
                <a:tc>
                  <a:txBody>
                    <a:bodyPr/>
                    <a:lstStyle/>
                    <a:p>
                      <a:pPr marL="0" marR="0" algn="just">
                        <a:lnSpc>
                          <a:spcPct val="115000"/>
                        </a:lnSpc>
                        <a:spcBef>
                          <a:spcPts val="0"/>
                        </a:spcBef>
                        <a:spcAft>
                          <a:spcPts val="1000"/>
                        </a:spcAft>
                      </a:pPr>
                      <a:r>
                        <a:rPr lang="en-US" sz="2200">
                          <a:effectLst/>
                        </a:rPr>
                        <a:t> </a:t>
                      </a:r>
                      <a:endParaRPr lang="en-US" sz="2200" b="1">
                        <a:effectLst/>
                        <a:latin typeface="Kokila" panose="020B0604020202020204" pitchFamily="34" charset="0"/>
                        <a:ea typeface="Times New Roman" panose="02020603050405020304" pitchFamily="18" charset="0"/>
                        <a:cs typeface="Mangal" panose="00000400000000000000" pitchFamily="2"/>
                      </a:endParaRPr>
                    </a:p>
                  </a:txBody>
                  <a:tcPr marL="68580" marR="68580" marT="0" marB="0"/>
                </a:tc>
                <a:tc>
                  <a:txBody>
                    <a:bodyPr/>
                    <a:lstStyle/>
                    <a:p>
                      <a:pPr marL="0" marR="0" algn="just">
                        <a:lnSpc>
                          <a:spcPct val="115000"/>
                        </a:lnSpc>
                        <a:spcBef>
                          <a:spcPts val="0"/>
                        </a:spcBef>
                        <a:spcAft>
                          <a:spcPts val="1000"/>
                        </a:spcAft>
                      </a:pPr>
                      <a:r>
                        <a:rPr lang="en-US" sz="2200">
                          <a:effectLst/>
                        </a:rPr>
                        <a:t>Number:</a:t>
                      </a:r>
                      <a:endParaRPr lang="en-US" sz="2200" b="1">
                        <a:effectLst/>
                        <a:latin typeface="Kokila" panose="020B0604020202020204" pitchFamily="34" charset="0"/>
                        <a:ea typeface="Times New Roman" panose="02020603050405020304" pitchFamily="18" charset="0"/>
                        <a:cs typeface="Mangal" panose="00000400000000000000" pitchFamily="2"/>
                      </a:endParaRPr>
                    </a:p>
                  </a:txBody>
                  <a:tcPr marL="68580" marR="68580" marT="0" marB="0"/>
                </a:tc>
                <a:extLst>
                  <a:ext uri="{0D108BD9-81ED-4DB2-BD59-A6C34878D82A}">
                    <a16:rowId xmlns:a16="http://schemas.microsoft.com/office/drawing/2014/main" val="4141365152"/>
                  </a:ext>
                </a:extLst>
              </a:tr>
              <a:tr h="485632">
                <a:tc>
                  <a:txBody>
                    <a:bodyPr/>
                    <a:lstStyle/>
                    <a:p>
                      <a:pPr marL="0" marR="0" algn="just">
                        <a:lnSpc>
                          <a:spcPct val="115000"/>
                        </a:lnSpc>
                        <a:spcBef>
                          <a:spcPts val="0"/>
                        </a:spcBef>
                        <a:spcAft>
                          <a:spcPts val="1000"/>
                        </a:spcAft>
                      </a:pPr>
                      <a:r>
                        <a:rPr lang="en-US" sz="2200">
                          <a:effectLst/>
                        </a:rPr>
                        <a:t>3.</a:t>
                      </a:r>
                      <a:endParaRPr lang="en-US" sz="2200" b="1">
                        <a:effectLst/>
                        <a:latin typeface="Kokila" panose="020B0604020202020204" pitchFamily="34" charset="0"/>
                        <a:ea typeface="Times New Roman" panose="02020603050405020304" pitchFamily="18" charset="0"/>
                        <a:cs typeface="Mangal" panose="00000400000000000000" pitchFamily="2"/>
                      </a:endParaRPr>
                    </a:p>
                  </a:txBody>
                  <a:tcPr marL="68580" marR="68580" marT="0" marB="0"/>
                </a:tc>
                <a:tc>
                  <a:txBody>
                    <a:bodyPr/>
                    <a:lstStyle/>
                    <a:p>
                      <a:pPr marL="0" marR="0" indent="0" algn="just">
                        <a:lnSpc>
                          <a:spcPct val="115000"/>
                        </a:lnSpc>
                        <a:spcBef>
                          <a:spcPts val="0"/>
                        </a:spcBef>
                        <a:spcAft>
                          <a:spcPts val="0"/>
                        </a:spcAft>
                        <a:tabLst>
                          <a:tab pos="685800" algn="l"/>
                          <a:tab pos="457200" algn="l"/>
                        </a:tabLst>
                      </a:pPr>
                      <a:r>
                        <a:rPr lang="en-US" sz="2200" dirty="0">
                          <a:effectLst/>
                        </a:rPr>
                        <a:t>Total pregnancy-related deaths identified</a:t>
                      </a:r>
                      <a:endParaRPr lang="en-US" sz="2200" dirty="0">
                        <a:effectLst/>
                        <a:latin typeface="Times New Roman" panose="02020603050405020304" pitchFamily="18" charset="0"/>
                        <a:ea typeface="Times New Roman" panose="02020603050405020304" pitchFamily="18" charset="0"/>
                        <a:cs typeface="Mangal" panose="00000400000000000000" pitchFamily="2"/>
                      </a:endParaRPr>
                    </a:p>
                  </a:txBody>
                  <a:tcPr marL="68580" marR="68580" marT="0" marB="0"/>
                </a:tc>
                <a:tc>
                  <a:txBody>
                    <a:bodyPr/>
                    <a:lstStyle/>
                    <a:p>
                      <a:pPr marL="0" marR="0" algn="just">
                        <a:lnSpc>
                          <a:spcPct val="115000"/>
                        </a:lnSpc>
                        <a:spcBef>
                          <a:spcPts val="0"/>
                        </a:spcBef>
                        <a:spcAft>
                          <a:spcPts val="0"/>
                        </a:spcAft>
                      </a:pPr>
                      <a:r>
                        <a:rPr lang="en-US" sz="2200" dirty="0">
                          <a:effectLst/>
                        </a:rPr>
                        <a:t> </a:t>
                      </a:r>
                      <a:endParaRPr lang="en-US" sz="2200" b="1" dirty="0">
                        <a:effectLst/>
                        <a:latin typeface="Kokila" panose="020B0604020202020204" pitchFamily="34" charset="0"/>
                        <a:ea typeface="Times New Roman" panose="02020603050405020304" pitchFamily="18" charset="0"/>
                        <a:cs typeface="Mangal" panose="00000400000000000000" pitchFamily="2"/>
                      </a:endParaRPr>
                    </a:p>
                  </a:txBody>
                  <a:tcPr marL="68580" marR="68580" marT="0" marB="0"/>
                </a:tc>
                <a:tc>
                  <a:txBody>
                    <a:bodyPr/>
                    <a:lstStyle/>
                    <a:p>
                      <a:pPr marL="0" marR="0" algn="just">
                        <a:lnSpc>
                          <a:spcPct val="115000"/>
                        </a:lnSpc>
                        <a:spcBef>
                          <a:spcPts val="0"/>
                        </a:spcBef>
                        <a:spcAft>
                          <a:spcPts val="1000"/>
                        </a:spcAft>
                      </a:pPr>
                      <a:r>
                        <a:rPr lang="en-US" sz="2200" dirty="0">
                          <a:effectLst/>
                        </a:rPr>
                        <a:t> </a:t>
                      </a:r>
                      <a:endParaRPr lang="en-US" sz="2200" b="1" dirty="0">
                        <a:effectLst/>
                        <a:latin typeface="Kokila" panose="020B0604020202020204" pitchFamily="34" charset="0"/>
                        <a:ea typeface="Times New Roman" panose="02020603050405020304" pitchFamily="18" charset="0"/>
                        <a:cs typeface="Mangal" panose="00000400000000000000" pitchFamily="2"/>
                      </a:endParaRPr>
                    </a:p>
                  </a:txBody>
                  <a:tcPr marL="68580" marR="68580" marT="0" marB="0"/>
                </a:tc>
                <a:tc>
                  <a:txBody>
                    <a:bodyPr/>
                    <a:lstStyle/>
                    <a:p>
                      <a:pPr marL="0" marR="0" algn="just">
                        <a:lnSpc>
                          <a:spcPct val="115000"/>
                        </a:lnSpc>
                        <a:spcBef>
                          <a:spcPts val="0"/>
                        </a:spcBef>
                        <a:spcAft>
                          <a:spcPts val="1000"/>
                        </a:spcAft>
                      </a:pPr>
                      <a:r>
                        <a:rPr lang="en-US" sz="2200">
                          <a:effectLst/>
                        </a:rPr>
                        <a:t>Number:</a:t>
                      </a:r>
                      <a:endParaRPr lang="en-US" sz="2200" b="1">
                        <a:effectLst/>
                        <a:latin typeface="Kokila" panose="020B0604020202020204" pitchFamily="34" charset="0"/>
                        <a:ea typeface="Times New Roman" panose="02020603050405020304" pitchFamily="18" charset="0"/>
                        <a:cs typeface="Mangal" panose="00000400000000000000" pitchFamily="2"/>
                      </a:endParaRPr>
                    </a:p>
                  </a:txBody>
                  <a:tcPr marL="68580" marR="68580" marT="0" marB="0"/>
                </a:tc>
                <a:extLst>
                  <a:ext uri="{0D108BD9-81ED-4DB2-BD59-A6C34878D82A}">
                    <a16:rowId xmlns:a16="http://schemas.microsoft.com/office/drawing/2014/main" val="3175888739"/>
                  </a:ext>
                </a:extLst>
              </a:tr>
              <a:tr h="485632">
                <a:tc>
                  <a:txBody>
                    <a:bodyPr/>
                    <a:lstStyle/>
                    <a:p>
                      <a:pPr marL="0" marR="0" algn="just">
                        <a:lnSpc>
                          <a:spcPct val="115000"/>
                        </a:lnSpc>
                        <a:spcBef>
                          <a:spcPts val="0"/>
                        </a:spcBef>
                        <a:spcAft>
                          <a:spcPts val="1000"/>
                        </a:spcAft>
                      </a:pPr>
                      <a:r>
                        <a:rPr lang="en-US" sz="2200">
                          <a:effectLst/>
                        </a:rPr>
                        <a:t>4.</a:t>
                      </a:r>
                      <a:endParaRPr lang="en-US" sz="2200" b="1">
                        <a:effectLst/>
                        <a:latin typeface="Kokila" panose="020B0604020202020204" pitchFamily="34" charset="0"/>
                        <a:ea typeface="Times New Roman" panose="02020603050405020304" pitchFamily="18" charset="0"/>
                        <a:cs typeface="Mangal" panose="00000400000000000000" pitchFamily="2"/>
                      </a:endParaRPr>
                    </a:p>
                  </a:txBody>
                  <a:tcPr marL="68580" marR="68580" marT="0" marB="0"/>
                </a:tc>
                <a:tc>
                  <a:txBody>
                    <a:bodyPr/>
                    <a:lstStyle/>
                    <a:p>
                      <a:pPr marL="0" marR="0" indent="0" algn="just">
                        <a:lnSpc>
                          <a:spcPct val="115000"/>
                        </a:lnSpc>
                        <a:spcBef>
                          <a:spcPts val="0"/>
                        </a:spcBef>
                        <a:spcAft>
                          <a:spcPts val="0"/>
                        </a:spcAft>
                        <a:tabLst>
                          <a:tab pos="685800" algn="l"/>
                          <a:tab pos="457200" algn="l"/>
                        </a:tabLst>
                      </a:pPr>
                      <a:r>
                        <a:rPr lang="en-US" sz="2200">
                          <a:effectLst/>
                        </a:rPr>
                        <a:t>Total VA conducted</a:t>
                      </a:r>
                      <a:endParaRPr lang="en-US" sz="2200">
                        <a:effectLst/>
                        <a:latin typeface="Times New Roman" panose="02020603050405020304" pitchFamily="18" charset="0"/>
                        <a:ea typeface="Times New Roman" panose="02020603050405020304" pitchFamily="18" charset="0"/>
                        <a:cs typeface="Mangal" panose="00000400000000000000" pitchFamily="2"/>
                      </a:endParaRPr>
                    </a:p>
                  </a:txBody>
                  <a:tcPr marL="68580" marR="68580" marT="0" marB="0"/>
                </a:tc>
                <a:tc>
                  <a:txBody>
                    <a:bodyPr/>
                    <a:lstStyle/>
                    <a:p>
                      <a:pPr marL="0" marR="0" algn="just">
                        <a:lnSpc>
                          <a:spcPct val="115000"/>
                        </a:lnSpc>
                        <a:spcBef>
                          <a:spcPts val="0"/>
                        </a:spcBef>
                        <a:spcAft>
                          <a:spcPts val="0"/>
                        </a:spcAft>
                      </a:pPr>
                      <a:r>
                        <a:rPr lang="en-US" sz="2200">
                          <a:effectLst/>
                        </a:rPr>
                        <a:t> </a:t>
                      </a:r>
                      <a:endParaRPr lang="en-US" sz="2200" b="1">
                        <a:effectLst/>
                        <a:latin typeface="Kokila" panose="020B0604020202020204" pitchFamily="34" charset="0"/>
                        <a:ea typeface="Times New Roman" panose="02020603050405020304" pitchFamily="18" charset="0"/>
                        <a:cs typeface="Mangal" panose="00000400000000000000" pitchFamily="2"/>
                      </a:endParaRPr>
                    </a:p>
                  </a:txBody>
                  <a:tcPr marL="68580" marR="68580" marT="0" marB="0"/>
                </a:tc>
                <a:tc>
                  <a:txBody>
                    <a:bodyPr/>
                    <a:lstStyle/>
                    <a:p>
                      <a:pPr marL="0" marR="0" algn="just">
                        <a:lnSpc>
                          <a:spcPct val="115000"/>
                        </a:lnSpc>
                        <a:spcBef>
                          <a:spcPts val="0"/>
                        </a:spcBef>
                        <a:spcAft>
                          <a:spcPts val="1000"/>
                        </a:spcAft>
                      </a:pPr>
                      <a:r>
                        <a:rPr lang="en-US" sz="2200">
                          <a:effectLst/>
                        </a:rPr>
                        <a:t> </a:t>
                      </a:r>
                      <a:endParaRPr lang="en-US" sz="2200" b="1">
                        <a:effectLst/>
                        <a:latin typeface="Kokila" panose="020B0604020202020204" pitchFamily="34" charset="0"/>
                        <a:ea typeface="Times New Roman" panose="02020603050405020304" pitchFamily="18" charset="0"/>
                        <a:cs typeface="Mangal" panose="00000400000000000000" pitchFamily="2"/>
                      </a:endParaRPr>
                    </a:p>
                  </a:txBody>
                  <a:tcPr marL="68580" marR="68580" marT="0" marB="0"/>
                </a:tc>
                <a:tc>
                  <a:txBody>
                    <a:bodyPr/>
                    <a:lstStyle/>
                    <a:p>
                      <a:pPr marL="0" marR="0" algn="just">
                        <a:lnSpc>
                          <a:spcPct val="115000"/>
                        </a:lnSpc>
                        <a:spcBef>
                          <a:spcPts val="0"/>
                        </a:spcBef>
                        <a:spcAft>
                          <a:spcPts val="1000"/>
                        </a:spcAft>
                      </a:pPr>
                      <a:r>
                        <a:rPr lang="en-US" sz="2200" dirty="0">
                          <a:effectLst/>
                        </a:rPr>
                        <a:t>Number:</a:t>
                      </a:r>
                      <a:endParaRPr lang="en-US" sz="2200" b="1" dirty="0">
                        <a:effectLst/>
                        <a:latin typeface="Kokila" panose="020B0604020202020204" pitchFamily="34" charset="0"/>
                        <a:ea typeface="Times New Roman" panose="02020603050405020304" pitchFamily="18" charset="0"/>
                        <a:cs typeface="Mangal" panose="00000400000000000000" pitchFamily="2"/>
                      </a:endParaRPr>
                    </a:p>
                  </a:txBody>
                  <a:tcPr marL="68580" marR="68580" marT="0" marB="0"/>
                </a:tc>
                <a:extLst>
                  <a:ext uri="{0D108BD9-81ED-4DB2-BD59-A6C34878D82A}">
                    <a16:rowId xmlns:a16="http://schemas.microsoft.com/office/drawing/2014/main" val="1087646403"/>
                  </a:ext>
                </a:extLst>
              </a:tr>
              <a:tr h="485632">
                <a:tc>
                  <a:txBody>
                    <a:bodyPr/>
                    <a:lstStyle/>
                    <a:p>
                      <a:pPr marL="0" marR="0" indent="0" algn="just">
                        <a:spcBef>
                          <a:spcPts val="0"/>
                        </a:spcBef>
                        <a:spcAft>
                          <a:spcPts val="0"/>
                        </a:spcAft>
                        <a:tabLst>
                          <a:tab pos="685800" algn="l"/>
                          <a:tab pos="457200" algn="l"/>
                        </a:tabLst>
                      </a:pPr>
                      <a:r>
                        <a:rPr lang="en-US" sz="2200">
                          <a:effectLst/>
                        </a:rPr>
                        <a:t>5.</a:t>
                      </a:r>
                      <a:endParaRPr lang="en-US" sz="2200">
                        <a:effectLst/>
                        <a:latin typeface="Times New Roman" panose="02020603050405020304" pitchFamily="18" charset="0"/>
                        <a:ea typeface="Times New Roman" panose="02020603050405020304" pitchFamily="18" charset="0"/>
                        <a:cs typeface="Mangal" panose="00000400000000000000" pitchFamily="2"/>
                      </a:endParaRPr>
                    </a:p>
                  </a:txBody>
                  <a:tcPr marL="68580" marR="68580" marT="0" marB="0"/>
                </a:tc>
                <a:tc>
                  <a:txBody>
                    <a:bodyPr/>
                    <a:lstStyle/>
                    <a:p>
                      <a:pPr marL="0" marR="0" indent="0" algn="just">
                        <a:lnSpc>
                          <a:spcPct val="115000"/>
                        </a:lnSpc>
                        <a:spcBef>
                          <a:spcPts val="0"/>
                        </a:spcBef>
                        <a:spcAft>
                          <a:spcPts val="0"/>
                        </a:spcAft>
                        <a:tabLst>
                          <a:tab pos="685800" algn="l"/>
                          <a:tab pos="457200" algn="l"/>
                        </a:tabLst>
                      </a:pPr>
                      <a:r>
                        <a:rPr lang="en-US" sz="2200">
                          <a:effectLst/>
                        </a:rPr>
                        <a:t>Cause of death identified from VA</a:t>
                      </a:r>
                      <a:endParaRPr lang="en-US" sz="2200">
                        <a:effectLst/>
                        <a:latin typeface="Times New Roman" panose="02020603050405020304" pitchFamily="18" charset="0"/>
                        <a:ea typeface="Times New Roman" panose="02020603050405020304" pitchFamily="18" charset="0"/>
                        <a:cs typeface="Mangal" panose="00000400000000000000" pitchFamily="2"/>
                      </a:endParaRPr>
                    </a:p>
                  </a:txBody>
                  <a:tcPr marL="68580" marR="68580" marT="0" marB="0"/>
                </a:tc>
                <a:tc>
                  <a:txBody>
                    <a:bodyPr/>
                    <a:lstStyle/>
                    <a:p>
                      <a:pPr marL="0" marR="0" algn="just">
                        <a:lnSpc>
                          <a:spcPct val="115000"/>
                        </a:lnSpc>
                        <a:spcBef>
                          <a:spcPts val="0"/>
                        </a:spcBef>
                        <a:spcAft>
                          <a:spcPts val="0"/>
                        </a:spcAft>
                      </a:pPr>
                      <a:r>
                        <a:rPr lang="en-US" sz="2200">
                          <a:effectLst/>
                        </a:rPr>
                        <a:t> </a:t>
                      </a:r>
                      <a:endParaRPr lang="en-US" sz="2200" b="1">
                        <a:effectLst/>
                        <a:latin typeface="Kokila" panose="020B0604020202020204" pitchFamily="34" charset="0"/>
                        <a:ea typeface="Times New Roman" panose="02020603050405020304" pitchFamily="18" charset="0"/>
                        <a:cs typeface="Mangal" panose="00000400000000000000" pitchFamily="2"/>
                      </a:endParaRPr>
                    </a:p>
                  </a:txBody>
                  <a:tcPr marL="68580" marR="68580" marT="0" marB="0"/>
                </a:tc>
                <a:tc>
                  <a:txBody>
                    <a:bodyPr/>
                    <a:lstStyle/>
                    <a:p>
                      <a:pPr marL="0" marR="0" algn="just">
                        <a:lnSpc>
                          <a:spcPct val="115000"/>
                        </a:lnSpc>
                        <a:spcBef>
                          <a:spcPts val="0"/>
                        </a:spcBef>
                        <a:spcAft>
                          <a:spcPts val="1000"/>
                        </a:spcAft>
                      </a:pPr>
                      <a:r>
                        <a:rPr lang="en-US" sz="2200">
                          <a:effectLst/>
                        </a:rPr>
                        <a:t> </a:t>
                      </a:r>
                      <a:endParaRPr lang="en-US" sz="2200" b="1">
                        <a:effectLst/>
                        <a:latin typeface="Kokila" panose="020B0604020202020204" pitchFamily="34" charset="0"/>
                        <a:ea typeface="Times New Roman" panose="02020603050405020304" pitchFamily="18" charset="0"/>
                        <a:cs typeface="Mangal" panose="00000400000000000000" pitchFamily="2"/>
                      </a:endParaRPr>
                    </a:p>
                  </a:txBody>
                  <a:tcPr marL="68580" marR="68580" marT="0" marB="0"/>
                </a:tc>
                <a:tc>
                  <a:txBody>
                    <a:bodyPr/>
                    <a:lstStyle/>
                    <a:p>
                      <a:pPr marL="0" marR="0" algn="just">
                        <a:lnSpc>
                          <a:spcPct val="115000"/>
                        </a:lnSpc>
                        <a:spcBef>
                          <a:spcPts val="0"/>
                        </a:spcBef>
                        <a:spcAft>
                          <a:spcPts val="1000"/>
                        </a:spcAft>
                      </a:pPr>
                      <a:r>
                        <a:rPr lang="en-US" sz="2200" dirty="0">
                          <a:effectLst/>
                        </a:rPr>
                        <a:t>Number:</a:t>
                      </a:r>
                      <a:endParaRPr lang="en-US" sz="2200" b="1" dirty="0">
                        <a:effectLst/>
                        <a:latin typeface="Kokila" panose="020B0604020202020204" pitchFamily="34" charset="0"/>
                        <a:ea typeface="Times New Roman" panose="02020603050405020304" pitchFamily="18" charset="0"/>
                        <a:cs typeface="Mangal" panose="00000400000000000000" pitchFamily="2"/>
                      </a:endParaRPr>
                    </a:p>
                  </a:txBody>
                  <a:tcPr marL="68580" marR="68580" marT="0" marB="0"/>
                </a:tc>
                <a:extLst>
                  <a:ext uri="{0D108BD9-81ED-4DB2-BD59-A6C34878D82A}">
                    <a16:rowId xmlns:a16="http://schemas.microsoft.com/office/drawing/2014/main" val="139444209"/>
                  </a:ext>
                </a:extLst>
              </a:tr>
            </a:tbl>
          </a:graphicData>
        </a:graphic>
      </p:graphicFrame>
      <p:sp>
        <p:nvSpPr>
          <p:cNvPr id="5" name="Rectangle 1">
            <a:extLst>
              <a:ext uri="{FF2B5EF4-FFF2-40B4-BE49-F238E27FC236}">
                <a16:creationId xmlns:a16="http://schemas.microsoft.com/office/drawing/2014/main" id="{6CEB10BA-3FB5-4D64-9B62-ABA1772AE5F0}"/>
              </a:ext>
            </a:extLst>
          </p:cNvPr>
          <p:cNvSpPr>
            <a:spLocks noChangeArrowheads="1"/>
          </p:cNvSpPr>
          <p:nvPr/>
        </p:nvSpPr>
        <p:spPr bwMode="auto">
          <a:xfrm>
            <a:off x="1009915" y="954888"/>
            <a:ext cx="1018154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 pos="6858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 pos="6858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 pos="6858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 pos="6858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 pos="6858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 pos="6858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 pos="6858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 pos="6858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 pos="685800"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 pos="685800" algn="l"/>
              </a:tabLst>
            </a:pPr>
            <a:r>
              <a:rPr kumimoji="0" lang="en-US" altLang="en-US" sz="2400" b="1" i="0" u="sng" strike="noStrike" cap="none" normalizeH="0" baseline="0" dirty="0">
                <a:ln>
                  <a:noFill/>
                </a:ln>
                <a:solidFill>
                  <a:srgbClr val="000000"/>
                </a:solidFill>
                <a:effectLst/>
                <a:latin typeface="Kokila" panose="020B0604020202020204" pitchFamily="34" charset="0"/>
                <a:ea typeface="Times New Roman" panose="02020603050405020304" pitchFamily="18" charset="0"/>
                <a:cs typeface="Kalimati" panose="00000400000000000000" pitchFamily="2"/>
              </a:rPr>
              <a:t>Maternal and Perinatal Death Surveillance and Response Activities at</a:t>
            </a:r>
            <a:r>
              <a:rPr lang="en-US" altLang="en-US" sz="2400" b="1" u="sng" dirty="0">
                <a:solidFill>
                  <a:srgbClr val="000000"/>
                </a:solidFill>
                <a:latin typeface="Times New Roman" panose="02020603050405020304" pitchFamily="18" charset="0"/>
                <a:ea typeface="Times New Roman" panose="02020603050405020304" pitchFamily="18" charset="0"/>
                <a:cs typeface="Kalimati" panose="00000400000000000000" pitchFamily="2"/>
              </a:rPr>
              <a:t> </a:t>
            </a:r>
            <a:r>
              <a:rPr kumimoji="0" lang="en-US" altLang="en-US" sz="2400" b="1" i="0" u="sng" strike="noStrike" cap="none" normalizeH="0" baseline="0" dirty="0">
                <a:ln>
                  <a:noFill/>
                </a:ln>
                <a:solidFill>
                  <a:srgbClr val="000000"/>
                </a:solidFill>
                <a:effectLst/>
                <a:latin typeface="Kokila" panose="020B0604020202020204" pitchFamily="34" charset="0"/>
                <a:ea typeface="Times New Roman" panose="02020603050405020304" pitchFamily="18" charset="0"/>
                <a:cs typeface="Kalimati" panose="00000400000000000000" pitchFamily="2"/>
              </a:rPr>
              <a:t>Palika</a:t>
            </a:r>
            <a:endParaRPr kumimoji="0" lang="en-US" altLang="en-US" sz="24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tab pos="457200" algn="l"/>
                <a:tab pos="685800" algn="l"/>
              </a:tabLst>
            </a:pPr>
            <a:r>
              <a:rPr kumimoji="0" lang="en-US" altLang="en-US" sz="2400" b="1" i="0" u="none" strike="noStrike" cap="none" normalizeH="0" baseline="0" dirty="0">
                <a:ln>
                  <a:noFill/>
                </a:ln>
                <a:solidFill>
                  <a:srgbClr val="000000"/>
                </a:solidFill>
                <a:effectLst/>
                <a:latin typeface="Kokila" panose="020B0604020202020204" pitchFamily="34" charset="0"/>
                <a:ea typeface="Times New Roman" panose="02020603050405020304" pitchFamily="18" charset="0"/>
                <a:cs typeface="Kalimati" panose="00000400000000000000" pitchFamily="2"/>
              </a:rPr>
              <a:t>Palika:   							District:</a:t>
            </a:r>
            <a:endParaRPr kumimoji="0" lang="en-US" altLang="en-US" sz="24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1226093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67D8F37-E77D-4752-A447-9FC799CCFA7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9939"/>
            <a:ext cx="1252331" cy="1112424"/>
          </a:xfrm>
          <a:prstGeom prst="rect">
            <a:avLst/>
          </a:prstGeom>
          <a:noFill/>
          <a:ln>
            <a:noFill/>
          </a:ln>
        </p:spPr>
      </p:pic>
      <p:graphicFrame>
        <p:nvGraphicFramePr>
          <p:cNvPr id="2" name="Table 1">
            <a:extLst>
              <a:ext uri="{FF2B5EF4-FFF2-40B4-BE49-F238E27FC236}">
                <a16:creationId xmlns:a16="http://schemas.microsoft.com/office/drawing/2014/main" id="{7C73FBCE-55C4-4336-8858-C8E1C2F6FB01}"/>
              </a:ext>
            </a:extLst>
          </p:cNvPr>
          <p:cNvGraphicFramePr>
            <a:graphicFrameLocks noGrp="1"/>
          </p:cNvGraphicFramePr>
          <p:nvPr>
            <p:extLst>
              <p:ext uri="{D42A27DB-BD31-4B8C-83A1-F6EECF244321}">
                <p14:modId xmlns:p14="http://schemas.microsoft.com/office/powerpoint/2010/main" val="3282772762"/>
              </p:ext>
            </p:extLst>
          </p:nvPr>
        </p:nvGraphicFramePr>
        <p:xfrm>
          <a:off x="1252330" y="368808"/>
          <a:ext cx="10197548" cy="6120384"/>
        </p:xfrm>
        <a:graphic>
          <a:graphicData uri="http://schemas.openxmlformats.org/drawingml/2006/table">
            <a:tbl>
              <a:tblPr firstRow="1" firstCol="1" bandRow="1">
                <a:tableStyleId>{5C22544A-7EE6-4342-B048-85BDC9FD1C3A}</a:tableStyleId>
              </a:tblPr>
              <a:tblGrid>
                <a:gridCol w="691958">
                  <a:extLst>
                    <a:ext uri="{9D8B030D-6E8A-4147-A177-3AD203B41FA5}">
                      <a16:colId xmlns:a16="http://schemas.microsoft.com/office/drawing/2014/main" val="435595962"/>
                    </a:ext>
                  </a:extLst>
                </a:gridCol>
                <a:gridCol w="5030721">
                  <a:extLst>
                    <a:ext uri="{9D8B030D-6E8A-4147-A177-3AD203B41FA5}">
                      <a16:colId xmlns:a16="http://schemas.microsoft.com/office/drawing/2014/main" val="529835714"/>
                    </a:ext>
                  </a:extLst>
                </a:gridCol>
                <a:gridCol w="748063">
                  <a:extLst>
                    <a:ext uri="{9D8B030D-6E8A-4147-A177-3AD203B41FA5}">
                      <a16:colId xmlns:a16="http://schemas.microsoft.com/office/drawing/2014/main" val="348838793"/>
                    </a:ext>
                  </a:extLst>
                </a:gridCol>
                <a:gridCol w="561047">
                  <a:extLst>
                    <a:ext uri="{9D8B030D-6E8A-4147-A177-3AD203B41FA5}">
                      <a16:colId xmlns:a16="http://schemas.microsoft.com/office/drawing/2014/main" val="2342194278"/>
                    </a:ext>
                  </a:extLst>
                </a:gridCol>
                <a:gridCol w="3165759">
                  <a:extLst>
                    <a:ext uri="{9D8B030D-6E8A-4147-A177-3AD203B41FA5}">
                      <a16:colId xmlns:a16="http://schemas.microsoft.com/office/drawing/2014/main" val="3212526479"/>
                    </a:ext>
                  </a:extLst>
                </a:gridCol>
              </a:tblGrid>
              <a:tr h="1747595">
                <a:tc>
                  <a:txBody>
                    <a:bodyPr/>
                    <a:lstStyle/>
                    <a:p>
                      <a:pPr marL="0" marR="0" indent="0" algn="just">
                        <a:spcBef>
                          <a:spcPts val="0"/>
                        </a:spcBef>
                        <a:spcAft>
                          <a:spcPts val="0"/>
                        </a:spcAft>
                        <a:tabLst>
                          <a:tab pos="685800" algn="l"/>
                          <a:tab pos="457200" algn="l"/>
                        </a:tabLst>
                      </a:pPr>
                      <a:r>
                        <a:rPr lang="en-US" sz="2200">
                          <a:effectLst/>
                        </a:rPr>
                        <a:t>6.</a:t>
                      </a:r>
                      <a:endParaRPr lang="en-US" sz="2200">
                        <a:effectLst/>
                        <a:latin typeface="Times New Roman" panose="02020603050405020304" pitchFamily="18" charset="0"/>
                        <a:ea typeface="Times New Roman" panose="02020603050405020304" pitchFamily="18" charset="0"/>
                        <a:cs typeface="Mangal" panose="00000400000000000000" pitchFamily="2"/>
                      </a:endParaRPr>
                    </a:p>
                  </a:txBody>
                  <a:tcPr marL="68580" marR="68580" marT="0" marB="0"/>
                </a:tc>
                <a:tc>
                  <a:txBody>
                    <a:bodyPr/>
                    <a:lstStyle/>
                    <a:p>
                      <a:pPr marL="0" marR="0" indent="0" algn="just">
                        <a:lnSpc>
                          <a:spcPct val="115000"/>
                        </a:lnSpc>
                        <a:spcBef>
                          <a:spcPts val="0"/>
                        </a:spcBef>
                        <a:spcAft>
                          <a:spcPts val="0"/>
                        </a:spcAft>
                        <a:tabLst>
                          <a:tab pos="685800" algn="l"/>
                          <a:tab pos="457200" algn="l"/>
                        </a:tabLst>
                      </a:pPr>
                      <a:r>
                        <a:rPr lang="en-US" sz="2200" dirty="0">
                          <a:effectLst/>
                        </a:rPr>
                        <a:t>Cause of deaths</a:t>
                      </a:r>
                    </a:p>
                    <a:p>
                      <a:pPr marL="0" marR="0" indent="0" algn="just">
                        <a:lnSpc>
                          <a:spcPct val="115000"/>
                        </a:lnSpc>
                        <a:spcBef>
                          <a:spcPts val="0"/>
                        </a:spcBef>
                        <a:spcAft>
                          <a:spcPts val="0"/>
                        </a:spcAft>
                        <a:tabLst>
                          <a:tab pos="685800" algn="l"/>
                          <a:tab pos="457200" algn="l"/>
                        </a:tabLst>
                      </a:pPr>
                      <a:r>
                        <a:rPr lang="en-US" sz="2200" dirty="0">
                          <a:effectLst/>
                        </a:rPr>
                        <a:t> </a:t>
                      </a:r>
                    </a:p>
                    <a:p>
                      <a:pPr marL="0" marR="0" indent="0" algn="just">
                        <a:lnSpc>
                          <a:spcPct val="115000"/>
                        </a:lnSpc>
                        <a:spcBef>
                          <a:spcPts val="0"/>
                        </a:spcBef>
                        <a:spcAft>
                          <a:spcPts val="0"/>
                        </a:spcAft>
                        <a:tabLst>
                          <a:tab pos="685800" algn="l"/>
                          <a:tab pos="457200" algn="l"/>
                        </a:tabLst>
                      </a:pPr>
                      <a:r>
                        <a:rPr lang="en-US" sz="2200" dirty="0">
                          <a:effectLst/>
                        </a:rPr>
                        <a:t> </a:t>
                      </a:r>
                    </a:p>
                    <a:p>
                      <a:pPr marL="0" marR="0" indent="0" algn="just">
                        <a:lnSpc>
                          <a:spcPct val="115000"/>
                        </a:lnSpc>
                        <a:spcBef>
                          <a:spcPts val="0"/>
                        </a:spcBef>
                        <a:spcAft>
                          <a:spcPts val="0"/>
                        </a:spcAft>
                        <a:tabLst>
                          <a:tab pos="685800" algn="l"/>
                          <a:tab pos="457200" algn="l"/>
                        </a:tabLst>
                      </a:pPr>
                      <a:r>
                        <a:rPr lang="en-US" sz="2200" dirty="0">
                          <a:effectLst/>
                        </a:rPr>
                        <a:t> </a:t>
                      </a:r>
                      <a:endParaRPr lang="en-US" sz="2200" dirty="0">
                        <a:effectLst/>
                        <a:latin typeface="Times New Roman" panose="02020603050405020304" pitchFamily="18" charset="0"/>
                        <a:ea typeface="Times New Roman" panose="02020603050405020304" pitchFamily="18" charset="0"/>
                        <a:cs typeface="Mangal" panose="00000400000000000000" pitchFamily="2"/>
                      </a:endParaRPr>
                    </a:p>
                  </a:txBody>
                  <a:tcPr marL="68580" marR="68580" marT="0" marB="0"/>
                </a:tc>
                <a:tc>
                  <a:txBody>
                    <a:bodyPr/>
                    <a:lstStyle/>
                    <a:p>
                      <a:pPr marL="0" marR="0" algn="just">
                        <a:lnSpc>
                          <a:spcPct val="115000"/>
                        </a:lnSpc>
                        <a:spcBef>
                          <a:spcPts val="0"/>
                        </a:spcBef>
                        <a:spcAft>
                          <a:spcPts val="0"/>
                        </a:spcAft>
                      </a:pPr>
                      <a:r>
                        <a:rPr lang="en-US" sz="2200">
                          <a:effectLst/>
                        </a:rPr>
                        <a:t> </a:t>
                      </a:r>
                      <a:endParaRPr lang="en-US" sz="2200" b="1">
                        <a:effectLst/>
                        <a:latin typeface="Kokila" panose="020B0604020202020204" pitchFamily="34" charset="0"/>
                        <a:ea typeface="Times New Roman" panose="02020603050405020304" pitchFamily="18" charset="0"/>
                        <a:cs typeface="Mangal" panose="00000400000000000000" pitchFamily="2"/>
                      </a:endParaRPr>
                    </a:p>
                  </a:txBody>
                  <a:tcPr marL="68580" marR="68580" marT="0" marB="0"/>
                </a:tc>
                <a:tc>
                  <a:txBody>
                    <a:bodyPr/>
                    <a:lstStyle/>
                    <a:p>
                      <a:pPr marL="0" marR="0" algn="just">
                        <a:lnSpc>
                          <a:spcPct val="115000"/>
                        </a:lnSpc>
                        <a:spcBef>
                          <a:spcPts val="0"/>
                        </a:spcBef>
                        <a:spcAft>
                          <a:spcPts val="0"/>
                        </a:spcAft>
                      </a:pPr>
                      <a:r>
                        <a:rPr lang="en-US" sz="2200">
                          <a:effectLst/>
                        </a:rPr>
                        <a:t> </a:t>
                      </a:r>
                      <a:endParaRPr lang="en-US" sz="2200" b="1">
                        <a:effectLst/>
                        <a:latin typeface="Kokila" panose="020B0604020202020204" pitchFamily="34" charset="0"/>
                        <a:ea typeface="Times New Roman" panose="02020603050405020304" pitchFamily="18" charset="0"/>
                        <a:cs typeface="Mangal" panose="00000400000000000000" pitchFamily="2"/>
                      </a:endParaRPr>
                    </a:p>
                  </a:txBody>
                  <a:tcPr marL="68580" marR="68580" marT="0" marB="0"/>
                </a:tc>
                <a:tc>
                  <a:txBody>
                    <a:bodyPr/>
                    <a:lstStyle/>
                    <a:p>
                      <a:pPr marL="0" marR="0" algn="just">
                        <a:lnSpc>
                          <a:spcPct val="115000"/>
                        </a:lnSpc>
                        <a:spcBef>
                          <a:spcPts val="0"/>
                        </a:spcBef>
                        <a:spcAft>
                          <a:spcPts val="0"/>
                        </a:spcAft>
                      </a:pPr>
                      <a:r>
                        <a:rPr lang="en-US" sz="2200">
                          <a:effectLst/>
                        </a:rPr>
                        <a:t>a.</a:t>
                      </a:r>
                    </a:p>
                    <a:p>
                      <a:pPr marL="0" marR="0" algn="just">
                        <a:lnSpc>
                          <a:spcPct val="115000"/>
                        </a:lnSpc>
                        <a:spcBef>
                          <a:spcPts val="0"/>
                        </a:spcBef>
                        <a:spcAft>
                          <a:spcPts val="0"/>
                        </a:spcAft>
                      </a:pPr>
                      <a:r>
                        <a:rPr lang="en-US" sz="2200">
                          <a:effectLst/>
                        </a:rPr>
                        <a:t>b.</a:t>
                      </a:r>
                    </a:p>
                    <a:p>
                      <a:pPr marL="0" marR="0" algn="just">
                        <a:lnSpc>
                          <a:spcPct val="115000"/>
                        </a:lnSpc>
                        <a:spcBef>
                          <a:spcPts val="0"/>
                        </a:spcBef>
                        <a:spcAft>
                          <a:spcPts val="0"/>
                        </a:spcAft>
                      </a:pPr>
                      <a:r>
                        <a:rPr lang="en-US" sz="2200">
                          <a:effectLst/>
                        </a:rPr>
                        <a:t>c.</a:t>
                      </a:r>
                    </a:p>
                    <a:p>
                      <a:pPr marL="0" marR="0" algn="just">
                        <a:lnSpc>
                          <a:spcPct val="115000"/>
                        </a:lnSpc>
                        <a:spcBef>
                          <a:spcPts val="0"/>
                        </a:spcBef>
                        <a:spcAft>
                          <a:spcPts val="0"/>
                        </a:spcAft>
                      </a:pPr>
                      <a:r>
                        <a:rPr lang="en-US" sz="2200">
                          <a:effectLst/>
                        </a:rPr>
                        <a:t>d.</a:t>
                      </a:r>
                    </a:p>
                    <a:p>
                      <a:pPr marL="0" marR="0" algn="just">
                        <a:lnSpc>
                          <a:spcPct val="115000"/>
                        </a:lnSpc>
                        <a:spcBef>
                          <a:spcPts val="0"/>
                        </a:spcBef>
                        <a:spcAft>
                          <a:spcPts val="1000"/>
                        </a:spcAft>
                      </a:pPr>
                      <a:r>
                        <a:rPr lang="en-US" sz="2200">
                          <a:effectLst/>
                        </a:rPr>
                        <a:t>e.</a:t>
                      </a:r>
                      <a:endParaRPr lang="en-US" sz="2200" b="1">
                        <a:effectLst/>
                        <a:latin typeface="Kokila" panose="020B0604020202020204" pitchFamily="34" charset="0"/>
                        <a:ea typeface="Times New Roman" panose="02020603050405020304" pitchFamily="18" charset="0"/>
                        <a:cs typeface="Mangal" panose="00000400000000000000" pitchFamily="2"/>
                      </a:endParaRPr>
                    </a:p>
                  </a:txBody>
                  <a:tcPr marL="68580" marR="68580" marT="0" marB="0"/>
                </a:tc>
                <a:extLst>
                  <a:ext uri="{0D108BD9-81ED-4DB2-BD59-A6C34878D82A}">
                    <a16:rowId xmlns:a16="http://schemas.microsoft.com/office/drawing/2014/main" val="670261051"/>
                  </a:ext>
                </a:extLst>
              </a:tr>
              <a:tr h="676983">
                <a:tc>
                  <a:txBody>
                    <a:bodyPr/>
                    <a:lstStyle/>
                    <a:p>
                      <a:pPr marL="0" marR="0" indent="0" algn="just">
                        <a:spcBef>
                          <a:spcPts val="0"/>
                        </a:spcBef>
                        <a:spcAft>
                          <a:spcPts val="0"/>
                        </a:spcAft>
                        <a:tabLst>
                          <a:tab pos="685800" algn="l"/>
                          <a:tab pos="457200" algn="l"/>
                        </a:tabLst>
                      </a:pPr>
                      <a:r>
                        <a:rPr lang="en-US" sz="2200">
                          <a:effectLst/>
                        </a:rPr>
                        <a:t>7.</a:t>
                      </a:r>
                      <a:endParaRPr lang="en-US" sz="2200">
                        <a:effectLst/>
                        <a:latin typeface="Times New Roman" panose="02020603050405020304" pitchFamily="18" charset="0"/>
                        <a:ea typeface="Times New Roman" panose="02020603050405020304" pitchFamily="18" charset="0"/>
                        <a:cs typeface="Mangal" panose="00000400000000000000" pitchFamily="2"/>
                      </a:endParaRPr>
                    </a:p>
                  </a:txBody>
                  <a:tcPr marL="68580" marR="68580" marT="0" marB="0"/>
                </a:tc>
                <a:tc>
                  <a:txBody>
                    <a:bodyPr/>
                    <a:lstStyle/>
                    <a:p>
                      <a:pPr marL="0" marR="0" indent="0" algn="just">
                        <a:lnSpc>
                          <a:spcPct val="115000"/>
                        </a:lnSpc>
                        <a:spcBef>
                          <a:spcPts val="0"/>
                        </a:spcBef>
                        <a:spcAft>
                          <a:spcPts val="0"/>
                        </a:spcAft>
                        <a:tabLst>
                          <a:tab pos="685800" algn="l"/>
                          <a:tab pos="457200" algn="l"/>
                        </a:tabLst>
                      </a:pPr>
                      <a:r>
                        <a:rPr lang="en-US" sz="2200">
                          <a:effectLst/>
                        </a:rPr>
                        <a:t>Local</a:t>
                      </a:r>
                      <a:r>
                        <a:rPr lang="ne-NP" sz="2200">
                          <a:effectLst/>
                        </a:rPr>
                        <a:t> </a:t>
                      </a:r>
                      <a:r>
                        <a:rPr lang="en-US" sz="2200">
                          <a:effectLst/>
                        </a:rPr>
                        <a:t>level</a:t>
                      </a:r>
                      <a:r>
                        <a:rPr lang="ne-NP" sz="2200">
                          <a:effectLst/>
                        </a:rPr>
                        <a:t> </a:t>
                      </a:r>
                      <a:r>
                        <a:rPr lang="en-US" sz="2200">
                          <a:effectLst/>
                        </a:rPr>
                        <a:t>MPDSR Committee meeting conducted</a:t>
                      </a:r>
                      <a:endParaRPr lang="en-US" sz="2200">
                        <a:effectLst/>
                        <a:latin typeface="Times New Roman" panose="02020603050405020304" pitchFamily="18" charset="0"/>
                        <a:ea typeface="Times New Roman" panose="02020603050405020304" pitchFamily="18" charset="0"/>
                        <a:cs typeface="Mangal" panose="00000400000000000000" pitchFamily="2"/>
                      </a:endParaRPr>
                    </a:p>
                  </a:txBody>
                  <a:tcPr marL="68580" marR="68580" marT="0" marB="0"/>
                </a:tc>
                <a:tc>
                  <a:txBody>
                    <a:bodyPr/>
                    <a:lstStyle/>
                    <a:p>
                      <a:pPr marL="0" marR="0" algn="just">
                        <a:lnSpc>
                          <a:spcPct val="115000"/>
                        </a:lnSpc>
                        <a:spcBef>
                          <a:spcPts val="0"/>
                        </a:spcBef>
                        <a:spcAft>
                          <a:spcPts val="0"/>
                        </a:spcAft>
                      </a:pPr>
                      <a:r>
                        <a:rPr lang="en-US" sz="2200">
                          <a:effectLst/>
                        </a:rPr>
                        <a:t> </a:t>
                      </a:r>
                      <a:endParaRPr lang="en-US" sz="2200" b="1">
                        <a:effectLst/>
                        <a:latin typeface="Kokila" panose="020B0604020202020204" pitchFamily="34" charset="0"/>
                        <a:ea typeface="Times New Roman" panose="02020603050405020304" pitchFamily="18" charset="0"/>
                        <a:cs typeface="Mangal" panose="00000400000000000000" pitchFamily="2"/>
                      </a:endParaRPr>
                    </a:p>
                  </a:txBody>
                  <a:tcPr marL="68580" marR="68580" marT="0" marB="0"/>
                </a:tc>
                <a:tc>
                  <a:txBody>
                    <a:bodyPr/>
                    <a:lstStyle/>
                    <a:p>
                      <a:pPr marL="0" marR="0" algn="just">
                        <a:lnSpc>
                          <a:spcPct val="115000"/>
                        </a:lnSpc>
                        <a:spcBef>
                          <a:spcPts val="0"/>
                        </a:spcBef>
                        <a:spcAft>
                          <a:spcPts val="0"/>
                        </a:spcAft>
                      </a:pPr>
                      <a:r>
                        <a:rPr lang="en-US" sz="2200">
                          <a:effectLst/>
                        </a:rPr>
                        <a:t> </a:t>
                      </a:r>
                      <a:endParaRPr lang="en-US" sz="2200" b="1">
                        <a:effectLst/>
                        <a:latin typeface="Kokila" panose="020B0604020202020204" pitchFamily="34" charset="0"/>
                        <a:ea typeface="Times New Roman" panose="02020603050405020304" pitchFamily="18" charset="0"/>
                        <a:cs typeface="Mangal" panose="00000400000000000000" pitchFamily="2"/>
                      </a:endParaRPr>
                    </a:p>
                  </a:txBody>
                  <a:tcPr marL="68580" marR="68580" marT="0" marB="0"/>
                </a:tc>
                <a:tc>
                  <a:txBody>
                    <a:bodyPr/>
                    <a:lstStyle/>
                    <a:p>
                      <a:pPr marL="0" marR="0" algn="just">
                        <a:lnSpc>
                          <a:spcPct val="115000"/>
                        </a:lnSpc>
                        <a:spcBef>
                          <a:spcPts val="0"/>
                        </a:spcBef>
                        <a:spcAft>
                          <a:spcPts val="1000"/>
                        </a:spcAft>
                      </a:pPr>
                      <a:r>
                        <a:rPr lang="en-US" sz="2200">
                          <a:effectLst/>
                        </a:rPr>
                        <a:t>Number:</a:t>
                      </a:r>
                      <a:endParaRPr lang="en-US" sz="2200" b="1">
                        <a:effectLst/>
                        <a:latin typeface="Kokila" panose="020B0604020202020204" pitchFamily="34" charset="0"/>
                        <a:ea typeface="Times New Roman" panose="02020603050405020304" pitchFamily="18" charset="0"/>
                        <a:cs typeface="Mangal" panose="00000400000000000000" pitchFamily="2"/>
                      </a:endParaRPr>
                    </a:p>
                  </a:txBody>
                  <a:tcPr marL="68580" marR="68580" marT="0" marB="0"/>
                </a:tc>
                <a:extLst>
                  <a:ext uri="{0D108BD9-81ED-4DB2-BD59-A6C34878D82A}">
                    <a16:rowId xmlns:a16="http://schemas.microsoft.com/office/drawing/2014/main" val="3562721199"/>
                  </a:ext>
                </a:extLst>
              </a:tr>
              <a:tr h="349519">
                <a:tc>
                  <a:txBody>
                    <a:bodyPr/>
                    <a:lstStyle/>
                    <a:p>
                      <a:pPr marL="0" marR="0" indent="0" algn="just">
                        <a:spcBef>
                          <a:spcPts val="0"/>
                        </a:spcBef>
                        <a:spcAft>
                          <a:spcPts val="0"/>
                        </a:spcAft>
                        <a:tabLst>
                          <a:tab pos="685800" algn="l"/>
                          <a:tab pos="457200" algn="l"/>
                        </a:tabLst>
                      </a:pPr>
                      <a:r>
                        <a:rPr lang="en-US" sz="2200">
                          <a:effectLst/>
                        </a:rPr>
                        <a:t>8.</a:t>
                      </a:r>
                      <a:endParaRPr lang="en-US" sz="2200">
                        <a:effectLst/>
                        <a:latin typeface="Times New Roman" panose="02020603050405020304" pitchFamily="18" charset="0"/>
                        <a:ea typeface="Times New Roman" panose="02020603050405020304" pitchFamily="18" charset="0"/>
                        <a:cs typeface="Mangal" panose="00000400000000000000" pitchFamily="2"/>
                      </a:endParaRPr>
                    </a:p>
                  </a:txBody>
                  <a:tcPr marL="68580" marR="68580" marT="0" marB="0"/>
                </a:tc>
                <a:tc>
                  <a:txBody>
                    <a:bodyPr/>
                    <a:lstStyle/>
                    <a:p>
                      <a:pPr marL="0" marR="0" indent="0" algn="just">
                        <a:lnSpc>
                          <a:spcPct val="115000"/>
                        </a:lnSpc>
                        <a:spcBef>
                          <a:spcPts val="0"/>
                        </a:spcBef>
                        <a:spcAft>
                          <a:spcPts val="0"/>
                        </a:spcAft>
                        <a:tabLst>
                          <a:tab pos="685800" algn="l"/>
                          <a:tab pos="457200" algn="l"/>
                        </a:tabLst>
                      </a:pPr>
                      <a:r>
                        <a:rPr lang="en-US" sz="2200">
                          <a:effectLst/>
                        </a:rPr>
                        <a:t>Action plans developed after review meeting</a:t>
                      </a:r>
                      <a:endParaRPr lang="en-US" sz="2200">
                        <a:effectLst/>
                        <a:latin typeface="Times New Roman" panose="02020603050405020304" pitchFamily="18" charset="0"/>
                        <a:ea typeface="Times New Roman" panose="02020603050405020304" pitchFamily="18" charset="0"/>
                        <a:cs typeface="Mangal" panose="00000400000000000000" pitchFamily="2"/>
                      </a:endParaRPr>
                    </a:p>
                  </a:txBody>
                  <a:tcPr marL="68580" marR="68580" marT="0" marB="0"/>
                </a:tc>
                <a:tc>
                  <a:txBody>
                    <a:bodyPr/>
                    <a:lstStyle/>
                    <a:p>
                      <a:pPr marL="0" marR="0" algn="just">
                        <a:lnSpc>
                          <a:spcPct val="115000"/>
                        </a:lnSpc>
                        <a:spcBef>
                          <a:spcPts val="0"/>
                        </a:spcBef>
                        <a:spcAft>
                          <a:spcPts val="0"/>
                        </a:spcAft>
                      </a:pPr>
                      <a:r>
                        <a:rPr lang="en-US" sz="2200">
                          <a:effectLst/>
                        </a:rPr>
                        <a:t> </a:t>
                      </a:r>
                      <a:endParaRPr lang="en-US" sz="2200" b="1">
                        <a:effectLst/>
                        <a:latin typeface="Kokila" panose="020B0604020202020204" pitchFamily="34" charset="0"/>
                        <a:ea typeface="Times New Roman" panose="02020603050405020304" pitchFamily="18" charset="0"/>
                        <a:cs typeface="Mangal" panose="00000400000000000000" pitchFamily="2"/>
                      </a:endParaRPr>
                    </a:p>
                  </a:txBody>
                  <a:tcPr marL="68580" marR="68580" marT="0" marB="0"/>
                </a:tc>
                <a:tc>
                  <a:txBody>
                    <a:bodyPr/>
                    <a:lstStyle/>
                    <a:p>
                      <a:pPr marL="0" marR="0" algn="just">
                        <a:lnSpc>
                          <a:spcPct val="115000"/>
                        </a:lnSpc>
                        <a:spcBef>
                          <a:spcPts val="0"/>
                        </a:spcBef>
                        <a:spcAft>
                          <a:spcPts val="0"/>
                        </a:spcAft>
                      </a:pPr>
                      <a:r>
                        <a:rPr lang="en-US" sz="2200">
                          <a:effectLst/>
                        </a:rPr>
                        <a:t> </a:t>
                      </a:r>
                      <a:endParaRPr lang="en-US" sz="2200" b="1">
                        <a:effectLst/>
                        <a:latin typeface="Kokila" panose="020B0604020202020204" pitchFamily="34" charset="0"/>
                        <a:ea typeface="Times New Roman" panose="02020603050405020304" pitchFamily="18" charset="0"/>
                        <a:cs typeface="Mangal" panose="00000400000000000000" pitchFamily="2"/>
                      </a:endParaRPr>
                    </a:p>
                  </a:txBody>
                  <a:tcPr marL="68580" marR="68580" marT="0" marB="0"/>
                </a:tc>
                <a:tc>
                  <a:txBody>
                    <a:bodyPr/>
                    <a:lstStyle/>
                    <a:p>
                      <a:pPr marL="0" marR="0" algn="just">
                        <a:lnSpc>
                          <a:spcPct val="115000"/>
                        </a:lnSpc>
                        <a:spcBef>
                          <a:spcPts val="0"/>
                        </a:spcBef>
                        <a:spcAft>
                          <a:spcPts val="1000"/>
                        </a:spcAft>
                      </a:pPr>
                      <a:r>
                        <a:rPr lang="en-US" sz="2200">
                          <a:effectLst/>
                        </a:rPr>
                        <a:t>Number:</a:t>
                      </a:r>
                      <a:endParaRPr lang="en-US" sz="2200" b="1">
                        <a:effectLst/>
                        <a:latin typeface="Kokila" panose="020B0604020202020204" pitchFamily="34" charset="0"/>
                        <a:ea typeface="Times New Roman" panose="02020603050405020304" pitchFamily="18" charset="0"/>
                        <a:cs typeface="Mangal" panose="00000400000000000000" pitchFamily="2"/>
                      </a:endParaRPr>
                    </a:p>
                  </a:txBody>
                  <a:tcPr marL="68580" marR="68580" marT="0" marB="0"/>
                </a:tc>
                <a:extLst>
                  <a:ext uri="{0D108BD9-81ED-4DB2-BD59-A6C34878D82A}">
                    <a16:rowId xmlns:a16="http://schemas.microsoft.com/office/drawing/2014/main" val="1489857316"/>
                  </a:ext>
                </a:extLst>
              </a:tr>
              <a:tr h="349519">
                <a:tc>
                  <a:txBody>
                    <a:bodyPr/>
                    <a:lstStyle/>
                    <a:p>
                      <a:pPr marL="0" marR="0" indent="0" algn="just">
                        <a:spcBef>
                          <a:spcPts val="0"/>
                        </a:spcBef>
                        <a:spcAft>
                          <a:spcPts val="0"/>
                        </a:spcAft>
                        <a:tabLst>
                          <a:tab pos="685800" algn="l"/>
                          <a:tab pos="457200" algn="l"/>
                        </a:tabLst>
                      </a:pPr>
                      <a:r>
                        <a:rPr lang="en-US" sz="2200">
                          <a:effectLst/>
                        </a:rPr>
                        <a:t>9.</a:t>
                      </a:r>
                      <a:endParaRPr lang="en-US" sz="2200">
                        <a:effectLst/>
                        <a:latin typeface="Times New Roman" panose="02020603050405020304" pitchFamily="18" charset="0"/>
                        <a:ea typeface="Times New Roman" panose="02020603050405020304" pitchFamily="18" charset="0"/>
                        <a:cs typeface="Mangal" panose="00000400000000000000" pitchFamily="2"/>
                      </a:endParaRPr>
                    </a:p>
                  </a:txBody>
                  <a:tcPr marL="68580" marR="68580" marT="0" marB="0"/>
                </a:tc>
                <a:tc>
                  <a:txBody>
                    <a:bodyPr/>
                    <a:lstStyle/>
                    <a:p>
                      <a:pPr marL="0" marR="0" indent="0" algn="just">
                        <a:spcBef>
                          <a:spcPts val="0"/>
                        </a:spcBef>
                        <a:spcAft>
                          <a:spcPts val="0"/>
                        </a:spcAft>
                        <a:tabLst>
                          <a:tab pos="685800" algn="l"/>
                          <a:tab pos="457200" algn="l"/>
                        </a:tabLst>
                      </a:pPr>
                      <a:r>
                        <a:rPr lang="en-US" sz="2200">
                          <a:effectLst/>
                        </a:rPr>
                        <a:t>Action Plans implemented</a:t>
                      </a:r>
                      <a:endParaRPr lang="en-US" sz="2200">
                        <a:effectLst/>
                        <a:latin typeface="Times New Roman" panose="02020603050405020304" pitchFamily="18" charset="0"/>
                        <a:ea typeface="Times New Roman" panose="02020603050405020304" pitchFamily="18" charset="0"/>
                        <a:cs typeface="Mangal" panose="00000400000000000000" pitchFamily="2"/>
                      </a:endParaRPr>
                    </a:p>
                  </a:txBody>
                  <a:tcPr marL="68580" marR="68580" marT="0" marB="0"/>
                </a:tc>
                <a:tc>
                  <a:txBody>
                    <a:bodyPr/>
                    <a:lstStyle/>
                    <a:p>
                      <a:pPr marL="0" marR="0" algn="just">
                        <a:lnSpc>
                          <a:spcPct val="115000"/>
                        </a:lnSpc>
                        <a:spcBef>
                          <a:spcPts val="0"/>
                        </a:spcBef>
                        <a:spcAft>
                          <a:spcPts val="0"/>
                        </a:spcAft>
                      </a:pPr>
                      <a:r>
                        <a:rPr lang="en-US" sz="2200">
                          <a:effectLst/>
                        </a:rPr>
                        <a:t> </a:t>
                      </a:r>
                      <a:endParaRPr lang="en-US" sz="2200" b="1">
                        <a:effectLst/>
                        <a:latin typeface="Kokila" panose="020B0604020202020204" pitchFamily="34" charset="0"/>
                        <a:ea typeface="Times New Roman" panose="02020603050405020304" pitchFamily="18" charset="0"/>
                        <a:cs typeface="Mangal" panose="00000400000000000000" pitchFamily="2"/>
                      </a:endParaRPr>
                    </a:p>
                  </a:txBody>
                  <a:tcPr marL="68580" marR="68580" marT="0" marB="0"/>
                </a:tc>
                <a:tc>
                  <a:txBody>
                    <a:bodyPr/>
                    <a:lstStyle/>
                    <a:p>
                      <a:pPr marL="0" marR="0" algn="just">
                        <a:lnSpc>
                          <a:spcPct val="115000"/>
                        </a:lnSpc>
                        <a:spcBef>
                          <a:spcPts val="0"/>
                        </a:spcBef>
                        <a:spcAft>
                          <a:spcPts val="0"/>
                        </a:spcAft>
                      </a:pPr>
                      <a:r>
                        <a:rPr lang="en-US" sz="2200">
                          <a:effectLst/>
                        </a:rPr>
                        <a:t> </a:t>
                      </a:r>
                      <a:endParaRPr lang="en-US" sz="2200" b="1">
                        <a:effectLst/>
                        <a:latin typeface="Kokila" panose="020B0604020202020204" pitchFamily="34" charset="0"/>
                        <a:ea typeface="Times New Roman" panose="02020603050405020304" pitchFamily="18" charset="0"/>
                        <a:cs typeface="Mangal" panose="00000400000000000000" pitchFamily="2"/>
                      </a:endParaRPr>
                    </a:p>
                  </a:txBody>
                  <a:tcPr marL="68580" marR="68580" marT="0" marB="0"/>
                </a:tc>
                <a:tc>
                  <a:txBody>
                    <a:bodyPr/>
                    <a:lstStyle/>
                    <a:p>
                      <a:pPr marL="0" marR="0" algn="just">
                        <a:lnSpc>
                          <a:spcPct val="115000"/>
                        </a:lnSpc>
                        <a:spcBef>
                          <a:spcPts val="0"/>
                        </a:spcBef>
                        <a:spcAft>
                          <a:spcPts val="1000"/>
                        </a:spcAft>
                      </a:pPr>
                      <a:r>
                        <a:rPr lang="en-US" sz="2200">
                          <a:effectLst/>
                        </a:rPr>
                        <a:t>Number:</a:t>
                      </a:r>
                      <a:endParaRPr lang="en-US" sz="2200" b="1">
                        <a:effectLst/>
                        <a:latin typeface="Kokila" panose="020B0604020202020204" pitchFamily="34" charset="0"/>
                        <a:ea typeface="Times New Roman" panose="02020603050405020304" pitchFamily="18" charset="0"/>
                        <a:cs typeface="Mangal" panose="00000400000000000000" pitchFamily="2"/>
                      </a:endParaRPr>
                    </a:p>
                  </a:txBody>
                  <a:tcPr marL="68580" marR="68580" marT="0" marB="0"/>
                </a:tc>
                <a:extLst>
                  <a:ext uri="{0D108BD9-81ED-4DB2-BD59-A6C34878D82A}">
                    <a16:rowId xmlns:a16="http://schemas.microsoft.com/office/drawing/2014/main" val="3760041439"/>
                  </a:ext>
                </a:extLst>
              </a:tr>
              <a:tr h="349519">
                <a:tc>
                  <a:txBody>
                    <a:bodyPr/>
                    <a:lstStyle/>
                    <a:p>
                      <a:pPr marL="0" marR="0" indent="0" algn="just">
                        <a:spcBef>
                          <a:spcPts val="0"/>
                        </a:spcBef>
                        <a:spcAft>
                          <a:spcPts val="0"/>
                        </a:spcAft>
                        <a:tabLst>
                          <a:tab pos="685800" algn="l"/>
                          <a:tab pos="457200" algn="l"/>
                        </a:tabLst>
                      </a:pPr>
                      <a:r>
                        <a:rPr lang="en-US" sz="2200">
                          <a:effectLst/>
                        </a:rPr>
                        <a:t>10.</a:t>
                      </a:r>
                      <a:endParaRPr lang="en-US" sz="2200">
                        <a:effectLst/>
                        <a:latin typeface="Times New Roman" panose="02020603050405020304" pitchFamily="18" charset="0"/>
                        <a:ea typeface="Times New Roman" panose="02020603050405020304" pitchFamily="18" charset="0"/>
                        <a:cs typeface="Mangal" panose="00000400000000000000" pitchFamily="2"/>
                      </a:endParaRPr>
                    </a:p>
                  </a:txBody>
                  <a:tcPr marL="68580" marR="68580" marT="0" marB="0"/>
                </a:tc>
                <a:tc gridSpan="4">
                  <a:txBody>
                    <a:bodyPr/>
                    <a:lstStyle/>
                    <a:p>
                      <a:pPr marL="0" marR="0" algn="just">
                        <a:lnSpc>
                          <a:spcPct val="115000"/>
                        </a:lnSpc>
                        <a:spcBef>
                          <a:spcPts val="0"/>
                        </a:spcBef>
                        <a:spcAft>
                          <a:spcPts val="1000"/>
                        </a:spcAft>
                      </a:pPr>
                      <a:r>
                        <a:rPr lang="en-US" sz="2200">
                          <a:effectLst/>
                        </a:rPr>
                        <a:t>Action plans implemented:</a:t>
                      </a:r>
                      <a:endParaRPr lang="en-US" sz="2200" b="1">
                        <a:effectLst/>
                        <a:latin typeface="Kokila" panose="020B0604020202020204" pitchFamily="34" charset="0"/>
                        <a:ea typeface="Times New Roman" panose="02020603050405020304" pitchFamily="18" charset="0"/>
                        <a:cs typeface="Mangal" panose="00000400000000000000" pitchFamily="2"/>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97063199"/>
                  </a:ext>
                </a:extLst>
              </a:tr>
              <a:tr h="349519">
                <a:tc>
                  <a:txBody>
                    <a:bodyPr/>
                    <a:lstStyle/>
                    <a:p>
                      <a:pPr marL="0" marR="0" indent="0" algn="just">
                        <a:spcBef>
                          <a:spcPts val="0"/>
                        </a:spcBef>
                        <a:spcAft>
                          <a:spcPts val="0"/>
                        </a:spcAft>
                        <a:tabLst>
                          <a:tab pos="685800" algn="l"/>
                          <a:tab pos="457200" algn="l"/>
                        </a:tabLst>
                      </a:pPr>
                      <a:r>
                        <a:rPr lang="en-US" sz="2200">
                          <a:effectLst/>
                        </a:rPr>
                        <a:t>a</a:t>
                      </a:r>
                      <a:endParaRPr lang="en-US" sz="2200">
                        <a:effectLst/>
                        <a:latin typeface="Times New Roman" panose="02020603050405020304" pitchFamily="18" charset="0"/>
                        <a:ea typeface="Times New Roman" panose="02020603050405020304" pitchFamily="18" charset="0"/>
                        <a:cs typeface="Mangal" panose="00000400000000000000" pitchFamily="2"/>
                      </a:endParaRPr>
                    </a:p>
                  </a:txBody>
                  <a:tcPr marL="68580" marR="68580" marT="0" marB="0"/>
                </a:tc>
                <a:tc gridSpan="4">
                  <a:txBody>
                    <a:bodyPr/>
                    <a:lstStyle/>
                    <a:p>
                      <a:pPr marL="0" marR="0" algn="just">
                        <a:lnSpc>
                          <a:spcPct val="115000"/>
                        </a:lnSpc>
                        <a:spcBef>
                          <a:spcPts val="0"/>
                        </a:spcBef>
                        <a:spcAft>
                          <a:spcPts val="1000"/>
                        </a:spcAft>
                      </a:pPr>
                      <a:r>
                        <a:rPr lang="en-US" sz="2200">
                          <a:effectLst/>
                        </a:rPr>
                        <a:t> </a:t>
                      </a:r>
                      <a:endParaRPr lang="en-US" sz="2200" b="1">
                        <a:effectLst/>
                        <a:latin typeface="Kokila" panose="020B0604020202020204" pitchFamily="34" charset="0"/>
                        <a:ea typeface="Times New Roman" panose="02020603050405020304" pitchFamily="18" charset="0"/>
                        <a:cs typeface="Mangal" panose="00000400000000000000" pitchFamily="2"/>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42310873"/>
                  </a:ext>
                </a:extLst>
              </a:tr>
              <a:tr h="349519">
                <a:tc>
                  <a:txBody>
                    <a:bodyPr/>
                    <a:lstStyle/>
                    <a:p>
                      <a:pPr marL="0" marR="0" indent="0" algn="just">
                        <a:spcBef>
                          <a:spcPts val="0"/>
                        </a:spcBef>
                        <a:spcAft>
                          <a:spcPts val="0"/>
                        </a:spcAft>
                        <a:tabLst>
                          <a:tab pos="685800" algn="l"/>
                          <a:tab pos="457200" algn="l"/>
                        </a:tabLst>
                      </a:pPr>
                      <a:r>
                        <a:rPr lang="en-US" sz="2200">
                          <a:effectLst/>
                        </a:rPr>
                        <a:t>b</a:t>
                      </a:r>
                      <a:endParaRPr lang="en-US" sz="2200">
                        <a:effectLst/>
                        <a:latin typeface="Times New Roman" panose="02020603050405020304" pitchFamily="18" charset="0"/>
                        <a:ea typeface="Times New Roman" panose="02020603050405020304" pitchFamily="18" charset="0"/>
                        <a:cs typeface="Mangal" panose="00000400000000000000" pitchFamily="2"/>
                      </a:endParaRPr>
                    </a:p>
                  </a:txBody>
                  <a:tcPr marL="68580" marR="68580" marT="0" marB="0"/>
                </a:tc>
                <a:tc gridSpan="4">
                  <a:txBody>
                    <a:bodyPr/>
                    <a:lstStyle/>
                    <a:p>
                      <a:pPr marL="0" marR="0" algn="just">
                        <a:lnSpc>
                          <a:spcPct val="115000"/>
                        </a:lnSpc>
                        <a:spcBef>
                          <a:spcPts val="0"/>
                        </a:spcBef>
                        <a:spcAft>
                          <a:spcPts val="1000"/>
                        </a:spcAft>
                      </a:pPr>
                      <a:r>
                        <a:rPr lang="en-US" sz="2200">
                          <a:effectLst/>
                        </a:rPr>
                        <a:t> </a:t>
                      </a:r>
                      <a:endParaRPr lang="en-US" sz="2200" b="1">
                        <a:effectLst/>
                        <a:latin typeface="Kokila" panose="020B0604020202020204" pitchFamily="34" charset="0"/>
                        <a:ea typeface="Times New Roman" panose="02020603050405020304" pitchFamily="18" charset="0"/>
                        <a:cs typeface="Mangal" panose="00000400000000000000" pitchFamily="2"/>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81376828"/>
                  </a:ext>
                </a:extLst>
              </a:tr>
              <a:tr h="349519">
                <a:tc>
                  <a:txBody>
                    <a:bodyPr/>
                    <a:lstStyle/>
                    <a:p>
                      <a:pPr marL="0" marR="0" indent="0" algn="just">
                        <a:spcBef>
                          <a:spcPts val="0"/>
                        </a:spcBef>
                        <a:spcAft>
                          <a:spcPts val="0"/>
                        </a:spcAft>
                        <a:tabLst>
                          <a:tab pos="685800" algn="l"/>
                          <a:tab pos="457200" algn="l"/>
                        </a:tabLst>
                      </a:pPr>
                      <a:r>
                        <a:rPr lang="en-US" sz="2200">
                          <a:effectLst/>
                        </a:rPr>
                        <a:t>c</a:t>
                      </a:r>
                      <a:endParaRPr lang="en-US" sz="2200">
                        <a:effectLst/>
                        <a:latin typeface="Times New Roman" panose="02020603050405020304" pitchFamily="18" charset="0"/>
                        <a:ea typeface="Times New Roman" panose="02020603050405020304" pitchFamily="18" charset="0"/>
                        <a:cs typeface="Mangal" panose="00000400000000000000" pitchFamily="2"/>
                      </a:endParaRPr>
                    </a:p>
                  </a:txBody>
                  <a:tcPr marL="68580" marR="68580" marT="0" marB="0"/>
                </a:tc>
                <a:tc gridSpan="4">
                  <a:txBody>
                    <a:bodyPr/>
                    <a:lstStyle/>
                    <a:p>
                      <a:pPr marL="0" marR="0" algn="just">
                        <a:lnSpc>
                          <a:spcPct val="115000"/>
                        </a:lnSpc>
                        <a:spcBef>
                          <a:spcPts val="0"/>
                        </a:spcBef>
                        <a:spcAft>
                          <a:spcPts val="1000"/>
                        </a:spcAft>
                      </a:pPr>
                      <a:r>
                        <a:rPr lang="en-US" sz="2200">
                          <a:effectLst/>
                        </a:rPr>
                        <a:t> </a:t>
                      </a:r>
                      <a:endParaRPr lang="en-US" sz="2200" b="1">
                        <a:effectLst/>
                        <a:latin typeface="Kokila" panose="020B0604020202020204" pitchFamily="34" charset="0"/>
                        <a:ea typeface="Times New Roman" panose="02020603050405020304" pitchFamily="18" charset="0"/>
                        <a:cs typeface="Mangal" panose="00000400000000000000" pitchFamily="2"/>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44220862"/>
                  </a:ext>
                </a:extLst>
              </a:tr>
              <a:tr h="349519">
                <a:tc>
                  <a:txBody>
                    <a:bodyPr/>
                    <a:lstStyle/>
                    <a:p>
                      <a:pPr marL="0" marR="0" indent="0" algn="just">
                        <a:spcBef>
                          <a:spcPts val="0"/>
                        </a:spcBef>
                        <a:spcAft>
                          <a:spcPts val="0"/>
                        </a:spcAft>
                        <a:tabLst>
                          <a:tab pos="685800" algn="l"/>
                          <a:tab pos="457200" algn="l"/>
                        </a:tabLst>
                      </a:pPr>
                      <a:r>
                        <a:rPr lang="en-US" sz="2200">
                          <a:effectLst/>
                        </a:rPr>
                        <a:t>d</a:t>
                      </a:r>
                      <a:endParaRPr lang="en-US" sz="2200">
                        <a:effectLst/>
                        <a:latin typeface="Times New Roman" panose="02020603050405020304" pitchFamily="18" charset="0"/>
                        <a:ea typeface="Times New Roman" panose="02020603050405020304" pitchFamily="18" charset="0"/>
                        <a:cs typeface="Mangal" panose="00000400000000000000" pitchFamily="2"/>
                      </a:endParaRPr>
                    </a:p>
                  </a:txBody>
                  <a:tcPr marL="68580" marR="68580" marT="0" marB="0"/>
                </a:tc>
                <a:tc gridSpan="4">
                  <a:txBody>
                    <a:bodyPr/>
                    <a:lstStyle/>
                    <a:p>
                      <a:pPr marL="0" marR="0" algn="just">
                        <a:lnSpc>
                          <a:spcPct val="115000"/>
                        </a:lnSpc>
                        <a:spcBef>
                          <a:spcPts val="0"/>
                        </a:spcBef>
                        <a:spcAft>
                          <a:spcPts val="1000"/>
                        </a:spcAft>
                      </a:pPr>
                      <a:r>
                        <a:rPr lang="en-US" sz="2200">
                          <a:effectLst/>
                        </a:rPr>
                        <a:t> </a:t>
                      </a:r>
                      <a:endParaRPr lang="en-US" sz="2200" b="1">
                        <a:effectLst/>
                        <a:latin typeface="Kokila" panose="020B0604020202020204" pitchFamily="34" charset="0"/>
                        <a:ea typeface="Times New Roman" panose="02020603050405020304" pitchFamily="18" charset="0"/>
                        <a:cs typeface="Mangal" panose="00000400000000000000" pitchFamily="2"/>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39800612"/>
                  </a:ext>
                </a:extLst>
              </a:tr>
              <a:tr h="349519">
                <a:tc>
                  <a:txBody>
                    <a:bodyPr/>
                    <a:lstStyle/>
                    <a:p>
                      <a:pPr marL="0" marR="0" indent="0" algn="just">
                        <a:spcBef>
                          <a:spcPts val="0"/>
                        </a:spcBef>
                        <a:spcAft>
                          <a:spcPts val="0"/>
                        </a:spcAft>
                        <a:tabLst>
                          <a:tab pos="685800" algn="l"/>
                          <a:tab pos="457200" algn="l"/>
                        </a:tabLst>
                      </a:pPr>
                      <a:r>
                        <a:rPr lang="en-US" sz="2200">
                          <a:effectLst/>
                        </a:rPr>
                        <a:t>e</a:t>
                      </a:r>
                      <a:endParaRPr lang="en-US" sz="2200">
                        <a:effectLst/>
                        <a:latin typeface="Times New Roman" panose="02020603050405020304" pitchFamily="18" charset="0"/>
                        <a:ea typeface="Times New Roman" panose="02020603050405020304" pitchFamily="18" charset="0"/>
                        <a:cs typeface="Mangal" panose="00000400000000000000" pitchFamily="2"/>
                      </a:endParaRPr>
                    </a:p>
                  </a:txBody>
                  <a:tcPr marL="68580" marR="68580" marT="0" marB="0"/>
                </a:tc>
                <a:tc gridSpan="4">
                  <a:txBody>
                    <a:bodyPr/>
                    <a:lstStyle/>
                    <a:p>
                      <a:pPr marL="0" marR="0" algn="just">
                        <a:lnSpc>
                          <a:spcPct val="115000"/>
                        </a:lnSpc>
                        <a:spcBef>
                          <a:spcPts val="0"/>
                        </a:spcBef>
                        <a:spcAft>
                          <a:spcPts val="1000"/>
                        </a:spcAft>
                      </a:pPr>
                      <a:r>
                        <a:rPr lang="en-US" sz="2200" dirty="0">
                          <a:effectLst/>
                        </a:rPr>
                        <a:t> </a:t>
                      </a:r>
                      <a:endParaRPr lang="en-US" sz="2200" b="1" dirty="0">
                        <a:effectLst/>
                        <a:latin typeface="Kokila" panose="020B0604020202020204" pitchFamily="34" charset="0"/>
                        <a:ea typeface="Times New Roman" panose="02020603050405020304" pitchFamily="18" charset="0"/>
                        <a:cs typeface="Mangal" panose="00000400000000000000" pitchFamily="2"/>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82095346"/>
                  </a:ext>
                </a:extLst>
              </a:tr>
            </a:tbl>
          </a:graphicData>
        </a:graphic>
      </p:graphicFrame>
    </p:spTree>
    <p:extLst>
      <p:ext uri="{BB962C8B-B14F-4D97-AF65-F5344CB8AC3E}">
        <p14:creationId xmlns:p14="http://schemas.microsoft.com/office/powerpoint/2010/main" val="7199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67D8F37-E77D-4752-A447-9FC799CCFA7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9939"/>
            <a:ext cx="1252331" cy="1112424"/>
          </a:xfrm>
          <a:prstGeom prst="rect">
            <a:avLst/>
          </a:prstGeom>
          <a:noFill/>
          <a:ln>
            <a:noFill/>
          </a:ln>
        </p:spPr>
      </p:pic>
      <p:graphicFrame>
        <p:nvGraphicFramePr>
          <p:cNvPr id="2" name="Table 1">
            <a:extLst>
              <a:ext uri="{FF2B5EF4-FFF2-40B4-BE49-F238E27FC236}">
                <a16:creationId xmlns:a16="http://schemas.microsoft.com/office/drawing/2014/main" id="{0063E41A-91C8-46A3-A457-E80DF66B6673}"/>
              </a:ext>
            </a:extLst>
          </p:cNvPr>
          <p:cNvGraphicFramePr>
            <a:graphicFrameLocks noGrp="1"/>
          </p:cNvGraphicFramePr>
          <p:nvPr>
            <p:extLst>
              <p:ext uri="{D42A27DB-BD31-4B8C-83A1-F6EECF244321}">
                <p14:modId xmlns:p14="http://schemas.microsoft.com/office/powerpoint/2010/main" val="1304176077"/>
              </p:ext>
            </p:extLst>
          </p:nvPr>
        </p:nvGraphicFramePr>
        <p:xfrm>
          <a:off x="1252330" y="830210"/>
          <a:ext cx="10396330" cy="5648443"/>
        </p:xfrm>
        <a:graphic>
          <a:graphicData uri="http://schemas.openxmlformats.org/drawingml/2006/table">
            <a:tbl>
              <a:tblPr firstRow="1" firstCol="1" bandRow="1">
                <a:tableStyleId>{5C22544A-7EE6-4342-B048-85BDC9FD1C3A}</a:tableStyleId>
              </a:tblPr>
              <a:tblGrid>
                <a:gridCol w="705446">
                  <a:extLst>
                    <a:ext uri="{9D8B030D-6E8A-4147-A177-3AD203B41FA5}">
                      <a16:colId xmlns:a16="http://schemas.microsoft.com/office/drawing/2014/main" val="2284368523"/>
                    </a:ext>
                  </a:extLst>
                </a:gridCol>
                <a:gridCol w="5128786">
                  <a:extLst>
                    <a:ext uri="{9D8B030D-6E8A-4147-A177-3AD203B41FA5}">
                      <a16:colId xmlns:a16="http://schemas.microsoft.com/office/drawing/2014/main" val="2389381615"/>
                    </a:ext>
                  </a:extLst>
                </a:gridCol>
                <a:gridCol w="762645">
                  <a:extLst>
                    <a:ext uri="{9D8B030D-6E8A-4147-A177-3AD203B41FA5}">
                      <a16:colId xmlns:a16="http://schemas.microsoft.com/office/drawing/2014/main" val="3936491944"/>
                    </a:ext>
                  </a:extLst>
                </a:gridCol>
                <a:gridCol w="571984">
                  <a:extLst>
                    <a:ext uri="{9D8B030D-6E8A-4147-A177-3AD203B41FA5}">
                      <a16:colId xmlns:a16="http://schemas.microsoft.com/office/drawing/2014/main" val="2472532159"/>
                    </a:ext>
                  </a:extLst>
                </a:gridCol>
                <a:gridCol w="3227469">
                  <a:extLst>
                    <a:ext uri="{9D8B030D-6E8A-4147-A177-3AD203B41FA5}">
                      <a16:colId xmlns:a16="http://schemas.microsoft.com/office/drawing/2014/main" val="1649381489"/>
                    </a:ext>
                  </a:extLst>
                </a:gridCol>
              </a:tblGrid>
              <a:tr h="1301038">
                <a:tc>
                  <a:txBody>
                    <a:bodyPr/>
                    <a:lstStyle/>
                    <a:p>
                      <a:pPr marL="0" marR="0" indent="0" algn="just">
                        <a:spcBef>
                          <a:spcPts val="0"/>
                        </a:spcBef>
                        <a:spcAft>
                          <a:spcPts val="0"/>
                        </a:spcAft>
                        <a:tabLst>
                          <a:tab pos="685800" algn="l"/>
                          <a:tab pos="457200" algn="l"/>
                        </a:tabLst>
                      </a:pPr>
                      <a:r>
                        <a:rPr lang="en-US" sz="2200">
                          <a:effectLst/>
                        </a:rPr>
                        <a:t> </a:t>
                      </a:r>
                      <a:endParaRPr lang="en-US" sz="2200">
                        <a:effectLst/>
                        <a:latin typeface="Times New Roman" panose="02020603050405020304" pitchFamily="18" charset="0"/>
                        <a:ea typeface="Times New Roman" panose="02020603050405020304" pitchFamily="18" charset="0"/>
                        <a:cs typeface="Mangal" panose="00000400000000000000" pitchFamily="2"/>
                      </a:endParaRPr>
                    </a:p>
                  </a:txBody>
                  <a:tcPr marL="68580" marR="68580" marT="0" marB="0"/>
                </a:tc>
                <a:tc gridSpan="4">
                  <a:txBody>
                    <a:bodyPr/>
                    <a:lstStyle/>
                    <a:p>
                      <a:pPr marL="0" marR="0" algn="just">
                        <a:lnSpc>
                          <a:spcPct val="115000"/>
                        </a:lnSpc>
                        <a:spcBef>
                          <a:spcPts val="0"/>
                        </a:spcBef>
                        <a:spcAft>
                          <a:spcPts val="0"/>
                        </a:spcAft>
                      </a:pPr>
                      <a:r>
                        <a:rPr lang="en-US" sz="2200">
                          <a:effectLst/>
                        </a:rPr>
                        <a:t> </a:t>
                      </a:r>
                    </a:p>
                    <a:p>
                      <a:pPr marL="0" marR="0" algn="just">
                        <a:lnSpc>
                          <a:spcPct val="115000"/>
                        </a:lnSpc>
                        <a:spcBef>
                          <a:spcPts val="0"/>
                        </a:spcBef>
                        <a:spcAft>
                          <a:spcPts val="0"/>
                        </a:spcAft>
                      </a:pPr>
                      <a:r>
                        <a:rPr lang="en-US" sz="2200">
                          <a:effectLst/>
                        </a:rPr>
                        <a:t> </a:t>
                      </a:r>
                    </a:p>
                    <a:p>
                      <a:pPr marL="0" marR="0" algn="just">
                        <a:lnSpc>
                          <a:spcPct val="115000"/>
                        </a:lnSpc>
                        <a:spcBef>
                          <a:spcPts val="0"/>
                        </a:spcBef>
                        <a:spcAft>
                          <a:spcPts val="1000"/>
                        </a:spcAft>
                      </a:pPr>
                      <a:r>
                        <a:rPr lang="en-US" sz="2200">
                          <a:effectLst/>
                        </a:rPr>
                        <a:t>Reporting</a:t>
                      </a:r>
                      <a:endParaRPr lang="en-US" sz="2200" b="1">
                        <a:effectLst/>
                        <a:latin typeface="Kokila" panose="020B0604020202020204" pitchFamily="34" charset="0"/>
                        <a:ea typeface="Times New Roman" panose="02020603050405020304" pitchFamily="18" charset="0"/>
                        <a:cs typeface="Mangal" panose="00000400000000000000" pitchFamily="2"/>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24990910"/>
                  </a:ext>
                </a:extLst>
              </a:tr>
              <a:tr h="754225">
                <a:tc>
                  <a:txBody>
                    <a:bodyPr/>
                    <a:lstStyle/>
                    <a:p>
                      <a:pPr marL="0" marR="0" indent="0" algn="just">
                        <a:spcBef>
                          <a:spcPts val="0"/>
                        </a:spcBef>
                        <a:spcAft>
                          <a:spcPts val="0"/>
                        </a:spcAft>
                        <a:tabLst>
                          <a:tab pos="685800" algn="l"/>
                          <a:tab pos="457200" algn="l"/>
                        </a:tabLst>
                      </a:pPr>
                      <a:r>
                        <a:rPr lang="en-US" sz="2200">
                          <a:effectLst/>
                        </a:rPr>
                        <a:t>1</a:t>
                      </a:r>
                      <a:endParaRPr lang="en-US" sz="2200">
                        <a:effectLst/>
                        <a:latin typeface="Times New Roman" panose="02020603050405020304" pitchFamily="18" charset="0"/>
                        <a:ea typeface="Times New Roman" panose="02020603050405020304" pitchFamily="18" charset="0"/>
                        <a:cs typeface="Mangal" panose="00000400000000000000" pitchFamily="2"/>
                      </a:endParaRPr>
                    </a:p>
                  </a:txBody>
                  <a:tcPr marL="68580" marR="68580" marT="0" marB="0"/>
                </a:tc>
                <a:tc>
                  <a:txBody>
                    <a:bodyPr/>
                    <a:lstStyle/>
                    <a:p>
                      <a:pPr marL="0" marR="0" indent="0" algn="just">
                        <a:spcBef>
                          <a:spcPts val="0"/>
                        </a:spcBef>
                        <a:spcAft>
                          <a:spcPts val="0"/>
                        </a:spcAft>
                        <a:tabLst>
                          <a:tab pos="685800" algn="l"/>
                          <a:tab pos="457200" algn="l"/>
                        </a:tabLst>
                      </a:pPr>
                      <a:r>
                        <a:rPr lang="en-US" sz="2200">
                          <a:effectLst/>
                        </a:rPr>
                        <a:t>Notification forms entrered in MPDSR web-based system</a:t>
                      </a:r>
                      <a:endParaRPr lang="en-US" sz="2200">
                        <a:effectLst/>
                        <a:latin typeface="Times New Roman" panose="02020603050405020304" pitchFamily="18" charset="0"/>
                        <a:ea typeface="Times New Roman" panose="02020603050405020304" pitchFamily="18" charset="0"/>
                        <a:cs typeface="Mangal" panose="00000400000000000000" pitchFamily="2"/>
                      </a:endParaRPr>
                    </a:p>
                  </a:txBody>
                  <a:tcPr marL="68580" marR="68580" marT="0" marB="0"/>
                </a:tc>
                <a:tc>
                  <a:txBody>
                    <a:bodyPr/>
                    <a:lstStyle/>
                    <a:p>
                      <a:pPr marL="0" marR="0" algn="just">
                        <a:lnSpc>
                          <a:spcPct val="115000"/>
                        </a:lnSpc>
                        <a:spcBef>
                          <a:spcPts val="0"/>
                        </a:spcBef>
                        <a:spcAft>
                          <a:spcPts val="0"/>
                        </a:spcAft>
                      </a:pPr>
                      <a:r>
                        <a:rPr lang="en-US" sz="2200">
                          <a:effectLst/>
                        </a:rPr>
                        <a:t> </a:t>
                      </a:r>
                      <a:endParaRPr lang="en-US" sz="2200" b="1">
                        <a:effectLst/>
                        <a:latin typeface="Kokila" panose="020B0604020202020204" pitchFamily="34" charset="0"/>
                        <a:ea typeface="Times New Roman" panose="02020603050405020304" pitchFamily="18" charset="0"/>
                        <a:cs typeface="Mangal" panose="00000400000000000000" pitchFamily="2"/>
                      </a:endParaRPr>
                    </a:p>
                  </a:txBody>
                  <a:tcPr marL="68580" marR="68580" marT="0" marB="0"/>
                </a:tc>
                <a:tc>
                  <a:txBody>
                    <a:bodyPr/>
                    <a:lstStyle/>
                    <a:p>
                      <a:pPr marL="0" marR="0" algn="just">
                        <a:lnSpc>
                          <a:spcPct val="115000"/>
                        </a:lnSpc>
                        <a:spcBef>
                          <a:spcPts val="0"/>
                        </a:spcBef>
                        <a:spcAft>
                          <a:spcPts val="0"/>
                        </a:spcAft>
                      </a:pPr>
                      <a:r>
                        <a:rPr lang="en-US" sz="2200">
                          <a:effectLst/>
                        </a:rPr>
                        <a:t> </a:t>
                      </a:r>
                      <a:endParaRPr lang="en-US" sz="2200" b="1">
                        <a:effectLst/>
                        <a:latin typeface="Kokila" panose="020B0604020202020204" pitchFamily="34" charset="0"/>
                        <a:ea typeface="Times New Roman" panose="02020603050405020304" pitchFamily="18" charset="0"/>
                        <a:cs typeface="Mangal" panose="00000400000000000000" pitchFamily="2"/>
                      </a:endParaRPr>
                    </a:p>
                  </a:txBody>
                  <a:tcPr marL="68580" marR="68580" marT="0" marB="0"/>
                </a:tc>
                <a:tc>
                  <a:txBody>
                    <a:bodyPr/>
                    <a:lstStyle/>
                    <a:p>
                      <a:pPr marL="0" marR="0" algn="just">
                        <a:lnSpc>
                          <a:spcPct val="115000"/>
                        </a:lnSpc>
                        <a:spcBef>
                          <a:spcPts val="0"/>
                        </a:spcBef>
                        <a:spcAft>
                          <a:spcPts val="1000"/>
                        </a:spcAft>
                      </a:pPr>
                      <a:r>
                        <a:rPr lang="en-US" sz="2200">
                          <a:effectLst/>
                        </a:rPr>
                        <a:t>Number:</a:t>
                      </a:r>
                      <a:endParaRPr lang="en-US" sz="2200" b="1">
                        <a:effectLst/>
                        <a:latin typeface="Kokila" panose="020B0604020202020204" pitchFamily="34" charset="0"/>
                        <a:ea typeface="Times New Roman" panose="02020603050405020304" pitchFamily="18" charset="0"/>
                        <a:cs typeface="Mangal" panose="00000400000000000000" pitchFamily="2"/>
                      </a:endParaRPr>
                    </a:p>
                  </a:txBody>
                  <a:tcPr marL="68580" marR="68580" marT="0" marB="0"/>
                </a:tc>
                <a:extLst>
                  <a:ext uri="{0D108BD9-81ED-4DB2-BD59-A6C34878D82A}">
                    <a16:rowId xmlns:a16="http://schemas.microsoft.com/office/drawing/2014/main" val="4021096465"/>
                  </a:ext>
                </a:extLst>
              </a:tr>
              <a:tr h="754225">
                <a:tc>
                  <a:txBody>
                    <a:bodyPr/>
                    <a:lstStyle/>
                    <a:p>
                      <a:pPr marL="0" marR="0" indent="0" algn="just">
                        <a:spcBef>
                          <a:spcPts val="0"/>
                        </a:spcBef>
                        <a:spcAft>
                          <a:spcPts val="0"/>
                        </a:spcAft>
                        <a:tabLst>
                          <a:tab pos="685800" algn="l"/>
                          <a:tab pos="457200" algn="l"/>
                        </a:tabLst>
                      </a:pPr>
                      <a:r>
                        <a:rPr lang="en-US" sz="2200">
                          <a:effectLst/>
                        </a:rPr>
                        <a:t>2.</a:t>
                      </a:r>
                      <a:endParaRPr lang="en-US" sz="2200">
                        <a:effectLst/>
                        <a:latin typeface="Times New Roman" panose="02020603050405020304" pitchFamily="18" charset="0"/>
                        <a:ea typeface="Times New Roman" panose="02020603050405020304" pitchFamily="18" charset="0"/>
                        <a:cs typeface="Mangal" panose="00000400000000000000" pitchFamily="2"/>
                      </a:endParaRPr>
                    </a:p>
                  </a:txBody>
                  <a:tcPr marL="68580" marR="68580" marT="0" marB="0"/>
                </a:tc>
                <a:tc>
                  <a:txBody>
                    <a:bodyPr/>
                    <a:lstStyle/>
                    <a:p>
                      <a:pPr marL="0" marR="0" indent="0" algn="just">
                        <a:spcBef>
                          <a:spcPts val="0"/>
                        </a:spcBef>
                        <a:spcAft>
                          <a:spcPts val="0"/>
                        </a:spcAft>
                        <a:tabLst>
                          <a:tab pos="685800" algn="l"/>
                          <a:tab pos="457200" algn="l"/>
                        </a:tabLst>
                      </a:pPr>
                      <a:r>
                        <a:rPr lang="en-US" sz="2200">
                          <a:effectLst/>
                        </a:rPr>
                        <a:t>Screening forms entrered in MPDSR web-based system</a:t>
                      </a:r>
                      <a:endParaRPr lang="en-US" sz="2200">
                        <a:effectLst/>
                        <a:latin typeface="Times New Roman" panose="02020603050405020304" pitchFamily="18" charset="0"/>
                        <a:ea typeface="Times New Roman" panose="02020603050405020304" pitchFamily="18" charset="0"/>
                        <a:cs typeface="Mangal" panose="00000400000000000000" pitchFamily="2"/>
                      </a:endParaRPr>
                    </a:p>
                  </a:txBody>
                  <a:tcPr marL="68580" marR="68580" marT="0" marB="0"/>
                </a:tc>
                <a:tc>
                  <a:txBody>
                    <a:bodyPr/>
                    <a:lstStyle/>
                    <a:p>
                      <a:pPr marL="0" marR="0" algn="just">
                        <a:lnSpc>
                          <a:spcPct val="115000"/>
                        </a:lnSpc>
                        <a:spcBef>
                          <a:spcPts val="0"/>
                        </a:spcBef>
                        <a:spcAft>
                          <a:spcPts val="0"/>
                        </a:spcAft>
                      </a:pPr>
                      <a:r>
                        <a:rPr lang="en-US" sz="2200">
                          <a:effectLst/>
                        </a:rPr>
                        <a:t> </a:t>
                      </a:r>
                      <a:endParaRPr lang="en-US" sz="2200" b="1">
                        <a:effectLst/>
                        <a:latin typeface="Kokila" panose="020B0604020202020204" pitchFamily="34" charset="0"/>
                        <a:ea typeface="Times New Roman" panose="02020603050405020304" pitchFamily="18" charset="0"/>
                        <a:cs typeface="Mangal" panose="00000400000000000000" pitchFamily="2"/>
                      </a:endParaRPr>
                    </a:p>
                  </a:txBody>
                  <a:tcPr marL="68580" marR="68580" marT="0" marB="0"/>
                </a:tc>
                <a:tc>
                  <a:txBody>
                    <a:bodyPr/>
                    <a:lstStyle/>
                    <a:p>
                      <a:pPr marL="0" marR="0" algn="just">
                        <a:lnSpc>
                          <a:spcPct val="115000"/>
                        </a:lnSpc>
                        <a:spcBef>
                          <a:spcPts val="0"/>
                        </a:spcBef>
                        <a:spcAft>
                          <a:spcPts val="0"/>
                        </a:spcAft>
                      </a:pPr>
                      <a:r>
                        <a:rPr lang="en-US" sz="2200" dirty="0">
                          <a:effectLst/>
                        </a:rPr>
                        <a:t> </a:t>
                      </a:r>
                      <a:endParaRPr lang="en-US" sz="2200" b="1" dirty="0">
                        <a:effectLst/>
                        <a:latin typeface="Kokila" panose="020B0604020202020204" pitchFamily="34" charset="0"/>
                        <a:ea typeface="Times New Roman" panose="02020603050405020304" pitchFamily="18" charset="0"/>
                        <a:cs typeface="Mangal" panose="00000400000000000000" pitchFamily="2"/>
                      </a:endParaRPr>
                    </a:p>
                  </a:txBody>
                  <a:tcPr marL="68580" marR="68580" marT="0" marB="0"/>
                </a:tc>
                <a:tc>
                  <a:txBody>
                    <a:bodyPr/>
                    <a:lstStyle/>
                    <a:p>
                      <a:pPr marL="0" marR="0" algn="just">
                        <a:lnSpc>
                          <a:spcPct val="115000"/>
                        </a:lnSpc>
                        <a:spcBef>
                          <a:spcPts val="0"/>
                        </a:spcBef>
                        <a:spcAft>
                          <a:spcPts val="1000"/>
                        </a:spcAft>
                      </a:pPr>
                      <a:r>
                        <a:rPr lang="en-US" sz="2200">
                          <a:effectLst/>
                        </a:rPr>
                        <a:t>Number:</a:t>
                      </a:r>
                      <a:endParaRPr lang="en-US" sz="2200" b="1">
                        <a:effectLst/>
                        <a:latin typeface="Kokila" panose="020B0604020202020204" pitchFamily="34" charset="0"/>
                        <a:ea typeface="Times New Roman" panose="02020603050405020304" pitchFamily="18" charset="0"/>
                        <a:cs typeface="Mangal" panose="00000400000000000000" pitchFamily="2"/>
                      </a:endParaRPr>
                    </a:p>
                  </a:txBody>
                  <a:tcPr marL="68580" marR="68580" marT="0" marB="0"/>
                </a:tc>
                <a:extLst>
                  <a:ext uri="{0D108BD9-81ED-4DB2-BD59-A6C34878D82A}">
                    <a16:rowId xmlns:a16="http://schemas.microsoft.com/office/drawing/2014/main" val="2080378120"/>
                  </a:ext>
                </a:extLst>
              </a:tr>
              <a:tr h="433679">
                <a:tc>
                  <a:txBody>
                    <a:bodyPr/>
                    <a:lstStyle/>
                    <a:p>
                      <a:pPr marL="0" marR="0" indent="0" algn="just">
                        <a:spcBef>
                          <a:spcPts val="0"/>
                        </a:spcBef>
                        <a:spcAft>
                          <a:spcPts val="0"/>
                        </a:spcAft>
                        <a:tabLst>
                          <a:tab pos="685800" algn="l"/>
                          <a:tab pos="457200" algn="l"/>
                        </a:tabLst>
                      </a:pPr>
                      <a:r>
                        <a:rPr lang="en-US" sz="2200">
                          <a:effectLst/>
                        </a:rPr>
                        <a:t>3.</a:t>
                      </a:r>
                      <a:endParaRPr lang="en-US" sz="2200">
                        <a:effectLst/>
                        <a:latin typeface="Times New Roman" panose="02020603050405020304" pitchFamily="18" charset="0"/>
                        <a:ea typeface="Times New Roman" panose="02020603050405020304" pitchFamily="18" charset="0"/>
                        <a:cs typeface="Mangal" panose="00000400000000000000" pitchFamily="2"/>
                      </a:endParaRPr>
                    </a:p>
                  </a:txBody>
                  <a:tcPr marL="68580" marR="68580" marT="0" marB="0"/>
                </a:tc>
                <a:tc>
                  <a:txBody>
                    <a:bodyPr/>
                    <a:lstStyle/>
                    <a:p>
                      <a:pPr marL="0" marR="0" indent="0" algn="just">
                        <a:spcBef>
                          <a:spcPts val="0"/>
                        </a:spcBef>
                        <a:spcAft>
                          <a:spcPts val="0"/>
                        </a:spcAft>
                        <a:tabLst>
                          <a:tab pos="685800" algn="l"/>
                          <a:tab pos="457200" algn="l"/>
                        </a:tabLst>
                      </a:pPr>
                      <a:r>
                        <a:rPr lang="en-US" sz="2200">
                          <a:effectLst/>
                        </a:rPr>
                        <a:t>VA forms entered in MPDSR web-based system</a:t>
                      </a:r>
                      <a:endParaRPr lang="en-US" sz="2200">
                        <a:effectLst/>
                        <a:latin typeface="Times New Roman" panose="02020603050405020304" pitchFamily="18" charset="0"/>
                        <a:ea typeface="Times New Roman" panose="02020603050405020304" pitchFamily="18" charset="0"/>
                        <a:cs typeface="Mangal" panose="00000400000000000000" pitchFamily="2"/>
                      </a:endParaRPr>
                    </a:p>
                  </a:txBody>
                  <a:tcPr marL="68580" marR="68580" marT="0" marB="0"/>
                </a:tc>
                <a:tc>
                  <a:txBody>
                    <a:bodyPr/>
                    <a:lstStyle/>
                    <a:p>
                      <a:pPr marL="0" marR="0" algn="just">
                        <a:lnSpc>
                          <a:spcPct val="115000"/>
                        </a:lnSpc>
                        <a:spcBef>
                          <a:spcPts val="0"/>
                        </a:spcBef>
                        <a:spcAft>
                          <a:spcPts val="0"/>
                        </a:spcAft>
                      </a:pPr>
                      <a:r>
                        <a:rPr lang="en-US" sz="2200">
                          <a:effectLst/>
                        </a:rPr>
                        <a:t> </a:t>
                      </a:r>
                      <a:endParaRPr lang="en-US" sz="2200" b="1">
                        <a:effectLst/>
                        <a:latin typeface="Kokila" panose="020B0604020202020204" pitchFamily="34" charset="0"/>
                        <a:ea typeface="Times New Roman" panose="02020603050405020304" pitchFamily="18" charset="0"/>
                        <a:cs typeface="Mangal" panose="00000400000000000000" pitchFamily="2"/>
                      </a:endParaRPr>
                    </a:p>
                  </a:txBody>
                  <a:tcPr marL="68580" marR="68580" marT="0" marB="0"/>
                </a:tc>
                <a:tc>
                  <a:txBody>
                    <a:bodyPr/>
                    <a:lstStyle/>
                    <a:p>
                      <a:pPr marL="0" marR="0" algn="just">
                        <a:lnSpc>
                          <a:spcPct val="115000"/>
                        </a:lnSpc>
                        <a:spcBef>
                          <a:spcPts val="0"/>
                        </a:spcBef>
                        <a:spcAft>
                          <a:spcPts val="0"/>
                        </a:spcAft>
                      </a:pPr>
                      <a:r>
                        <a:rPr lang="en-US" sz="2200">
                          <a:effectLst/>
                        </a:rPr>
                        <a:t> </a:t>
                      </a:r>
                      <a:endParaRPr lang="en-US" sz="2200" b="1">
                        <a:effectLst/>
                        <a:latin typeface="Kokila" panose="020B0604020202020204" pitchFamily="34" charset="0"/>
                        <a:ea typeface="Times New Roman" panose="02020603050405020304" pitchFamily="18" charset="0"/>
                        <a:cs typeface="Mangal" panose="00000400000000000000" pitchFamily="2"/>
                      </a:endParaRPr>
                    </a:p>
                  </a:txBody>
                  <a:tcPr marL="68580" marR="68580" marT="0" marB="0"/>
                </a:tc>
                <a:tc>
                  <a:txBody>
                    <a:bodyPr/>
                    <a:lstStyle/>
                    <a:p>
                      <a:pPr marL="0" marR="0" algn="just">
                        <a:lnSpc>
                          <a:spcPct val="115000"/>
                        </a:lnSpc>
                        <a:spcBef>
                          <a:spcPts val="0"/>
                        </a:spcBef>
                        <a:spcAft>
                          <a:spcPts val="1000"/>
                        </a:spcAft>
                      </a:pPr>
                      <a:r>
                        <a:rPr lang="en-US" sz="2200" dirty="0">
                          <a:effectLst/>
                        </a:rPr>
                        <a:t>Number:</a:t>
                      </a:r>
                      <a:endParaRPr lang="en-US" sz="2200" b="1" dirty="0">
                        <a:effectLst/>
                        <a:latin typeface="Kokila" panose="020B0604020202020204" pitchFamily="34" charset="0"/>
                        <a:ea typeface="Times New Roman" panose="02020603050405020304" pitchFamily="18" charset="0"/>
                        <a:cs typeface="Mangal" panose="00000400000000000000" pitchFamily="2"/>
                      </a:endParaRPr>
                    </a:p>
                  </a:txBody>
                  <a:tcPr marL="68580" marR="68580" marT="0" marB="0"/>
                </a:tc>
                <a:extLst>
                  <a:ext uri="{0D108BD9-81ED-4DB2-BD59-A6C34878D82A}">
                    <a16:rowId xmlns:a16="http://schemas.microsoft.com/office/drawing/2014/main" val="2888518278"/>
                  </a:ext>
                </a:extLst>
              </a:tr>
              <a:tr h="433679">
                <a:tc>
                  <a:txBody>
                    <a:bodyPr/>
                    <a:lstStyle/>
                    <a:p>
                      <a:pPr marL="0" marR="0" indent="0" algn="just">
                        <a:spcBef>
                          <a:spcPts val="0"/>
                        </a:spcBef>
                        <a:spcAft>
                          <a:spcPts val="0"/>
                        </a:spcAft>
                        <a:tabLst>
                          <a:tab pos="685800" algn="l"/>
                          <a:tab pos="457200" algn="l"/>
                        </a:tabLst>
                      </a:pPr>
                      <a:r>
                        <a:rPr lang="en-US" sz="2200">
                          <a:effectLst/>
                        </a:rPr>
                        <a:t> </a:t>
                      </a:r>
                      <a:endParaRPr lang="en-US" sz="2200">
                        <a:effectLst/>
                        <a:latin typeface="Times New Roman" panose="02020603050405020304" pitchFamily="18" charset="0"/>
                        <a:ea typeface="Times New Roman" panose="02020603050405020304" pitchFamily="18" charset="0"/>
                        <a:cs typeface="Mangal" panose="00000400000000000000" pitchFamily="2"/>
                      </a:endParaRPr>
                    </a:p>
                  </a:txBody>
                  <a:tcPr marL="68580" marR="68580" marT="0" marB="0"/>
                </a:tc>
                <a:tc gridSpan="4">
                  <a:txBody>
                    <a:bodyPr/>
                    <a:lstStyle/>
                    <a:p>
                      <a:pPr marL="0" marR="0" algn="just">
                        <a:lnSpc>
                          <a:spcPct val="115000"/>
                        </a:lnSpc>
                        <a:spcBef>
                          <a:spcPts val="0"/>
                        </a:spcBef>
                        <a:spcAft>
                          <a:spcPts val="1000"/>
                        </a:spcAft>
                      </a:pPr>
                      <a:r>
                        <a:rPr lang="en-US" sz="2200">
                          <a:effectLst/>
                        </a:rPr>
                        <a:t>Logistics</a:t>
                      </a:r>
                      <a:endParaRPr lang="en-US" sz="2200" b="1">
                        <a:effectLst/>
                        <a:latin typeface="Kokila" panose="020B0604020202020204" pitchFamily="34" charset="0"/>
                        <a:ea typeface="Times New Roman" panose="02020603050405020304" pitchFamily="18" charset="0"/>
                        <a:cs typeface="Mangal" panose="00000400000000000000" pitchFamily="2"/>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22778481"/>
                  </a:ext>
                </a:extLst>
              </a:tr>
              <a:tr h="433679">
                <a:tc>
                  <a:txBody>
                    <a:bodyPr/>
                    <a:lstStyle/>
                    <a:p>
                      <a:pPr marL="0" marR="0" indent="0" algn="just">
                        <a:spcBef>
                          <a:spcPts val="0"/>
                        </a:spcBef>
                        <a:spcAft>
                          <a:spcPts val="0"/>
                        </a:spcAft>
                        <a:tabLst>
                          <a:tab pos="685800" algn="l"/>
                          <a:tab pos="457200" algn="l"/>
                        </a:tabLst>
                      </a:pPr>
                      <a:r>
                        <a:rPr lang="en-US" sz="2200">
                          <a:effectLst/>
                        </a:rPr>
                        <a:t>1.</a:t>
                      </a:r>
                      <a:endParaRPr lang="en-US" sz="2200">
                        <a:effectLst/>
                        <a:latin typeface="Times New Roman" panose="02020603050405020304" pitchFamily="18" charset="0"/>
                        <a:ea typeface="Times New Roman" panose="02020603050405020304" pitchFamily="18" charset="0"/>
                        <a:cs typeface="Mangal" panose="00000400000000000000" pitchFamily="2"/>
                      </a:endParaRPr>
                    </a:p>
                  </a:txBody>
                  <a:tcPr marL="68580" marR="68580" marT="0" marB="0"/>
                </a:tc>
                <a:tc>
                  <a:txBody>
                    <a:bodyPr/>
                    <a:lstStyle/>
                    <a:p>
                      <a:pPr marL="0" marR="0" indent="0" algn="just">
                        <a:spcBef>
                          <a:spcPts val="0"/>
                        </a:spcBef>
                        <a:spcAft>
                          <a:spcPts val="0"/>
                        </a:spcAft>
                        <a:tabLst>
                          <a:tab pos="685800" algn="l"/>
                          <a:tab pos="457200" algn="l"/>
                        </a:tabLst>
                      </a:pPr>
                      <a:r>
                        <a:rPr lang="en-US" sz="2200">
                          <a:effectLst/>
                        </a:rPr>
                        <a:t>MPDSR Guideline</a:t>
                      </a:r>
                      <a:endParaRPr lang="en-US" sz="2200">
                        <a:effectLst/>
                        <a:latin typeface="Times New Roman" panose="02020603050405020304" pitchFamily="18" charset="0"/>
                        <a:ea typeface="Times New Roman" panose="02020603050405020304" pitchFamily="18" charset="0"/>
                        <a:cs typeface="Mangal" panose="00000400000000000000" pitchFamily="2"/>
                      </a:endParaRPr>
                    </a:p>
                  </a:txBody>
                  <a:tcPr marL="68580" marR="68580" marT="0" marB="0"/>
                </a:tc>
                <a:tc>
                  <a:txBody>
                    <a:bodyPr/>
                    <a:lstStyle/>
                    <a:p>
                      <a:pPr marL="0" marR="0" algn="just">
                        <a:lnSpc>
                          <a:spcPct val="115000"/>
                        </a:lnSpc>
                        <a:spcBef>
                          <a:spcPts val="0"/>
                        </a:spcBef>
                        <a:spcAft>
                          <a:spcPts val="0"/>
                        </a:spcAft>
                      </a:pPr>
                      <a:r>
                        <a:rPr lang="en-US" sz="2200">
                          <a:effectLst/>
                        </a:rPr>
                        <a:t> </a:t>
                      </a:r>
                      <a:endParaRPr lang="en-US" sz="2200" b="1">
                        <a:effectLst/>
                        <a:latin typeface="Kokila" panose="020B0604020202020204" pitchFamily="34" charset="0"/>
                        <a:ea typeface="Times New Roman" panose="02020603050405020304" pitchFamily="18" charset="0"/>
                        <a:cs typeface="Mangal" panose="00000400000000000000" pitchFamily="2"/>
                      </a:endParaRPr>
                    </a:p>
                  </a:txBody>
                  <a:tcPr marL="68580" marR="68580" marT="0" marB="0"/>
                </a:tc>
                <a:tc>
                  <a:txBody>
                    <a:bodyPr/>
                    <a:lstStyle/>
                    <a:p>
                      <a:pPr marL="0" marR="0" algn="just">
                        <a:lnSpc>
                          <a:spcPct val="115000"/>
                        </a:lnSpc>
                        <a:spcBef>
                          <a:spcPts val="0"/>
                        </a:spcBef>
                        <a:spcAft>
                          <a:spcPts val="0"/>
                        </a:spcAft>
                      </a:pPr>
                      <a:r>
                        <a:rPr lang="en-US" sz="2200">
                          <a:effectLst/>
                        </a:rPr>
                        <a:t> </a:t>
                      </a:r>
                      <a:endParaRPr lang="en-US" sz="2200" b="1">
                        <a:effectLst/>
                        <a:latin typeface="Kokila" panose="020B0604020202020204" pitchFamily="34" charset="0"/>
                        <a:ea typeface="Times New Roman" panose="02020603050405020304" pitchFamily="18" charset="0"/>
                        <a:cs typeface="Mangal" panose="00000400000000000000" pitchFamily="2"/>
                      </a:endParaRPr>
                    </a:p>
                  </a:txBody>
                  <a:tcPr marL="68580" marR="68580" marT="0" marB="0"/>
                </a:tc>
                <a:tc>
                  <a:txBody>
                    <a:bodyPr/>
                    <a:lstStyle/>
                    <a:p>
                      <a:pPr marL="0" marR="0" algn="just">
                        <a:lnSpc>
                          <a:spcPct val="115000"/>
                        </a:lnSpc>
                        <a:spcBef>
                          <a:spcPts val="0"/>
                        </a:spcBef>
                        <a:spcAft>
                          <a:spcPts val="1000"/>
                        </a:spcAft>
                      </a:pPr>
                      <a:r>
                        <a:rPr lang="en-US" sz="2200" dirty="0">
                          <a:effectLst/>
                        </a:rPr>
                        <a:t> </a:t>
                      </a:r>
                      <a:endParaRPr lang="en-US" sz="2200" b="1" dirty="0">
                        <a:effectLst/>
                        <a:latin typeface="Kokila" panose="020B0604020202020204" pitchFamily="34" charset="0"/>
                        <a:ea typeface="Times New Roman" panose="02020603050405020304" pitchFamily="18" charset="0"/>
                        <a:cs typeface="Mangal" panose="00000400000000000000" pitchFamily="2"/>
                      </a:endParaRPr>
                    </a:p>
                  </a:txBody>
                  <a:tcPr marL="68580" marR="68580" marT="0" marB="0"/>
                </a:tc>
                <a:extLst>
                  <a:ext uri="{0D108BD9-81ED-4DB2-BD59-A6C34878D82A}">
                    <a16:rowId xmlns:a16="http://schemas.microsoft.com/office/drawing/2014/main" val="134618670"/>
                  </a:ext>
                </a:extLst>
              </a:tr>
              <a:tr h="433679">
                <a:tc>
                  <a:txBody>
                    <a:bodyPr/>
                    <a:lstStyle/>
                    <a:p>
                      <a:pPr marL="0" marR="0" indent="0" algn="just">
                        <a:spcBef>
                          <a:spcPts val="0"/>
                        </a:spcBef>
                        <a:spcAft>
                          <a:spcPts val="0"/>
                        </a:spcAft>
                        <a:tabLst>
                          <a:tab pos="685800" algn="l"/>
                          <a:tab pos="457200" algn="l"/>
                        </a:tabLst>
                      </a:pPr>
                      <a:r>
                        <a:rPr lang="en-US" sz="2200">
                          <a:effectLst/>
                        </a:rPr>
                        <a:t>2.</a:t>
                      </a:r>
                      <a:endParaRPr lang="en-US" sz="2200">
                        <a:effectLst/>
                        <a:latin typeface="Times New Roman" panose="02020603050405020304" pitchFamily="18" charset="0"/>
                        <a:ea typeface="Times New Roman" panose="02020603050405020304" pitchFamily="18" charset="0"/>
                        <a:cs typeface="Mangal" panose="00000400000000000000" pitchFamily="2"/>
                      </a:endParaRPr>
                    </a:p>
                  </a:txBody>
                  <a:tcPr marL="68580" marR="68580" marT="0" marB="0"/>
                </a:tc>
                <a:tc>
                  <a:txBody>
                    <a:bodyPr/>
                    <a:lstStyle/>
                    <a:p>
                      <a:pPr marL="0" marR="0" indent="0" algn="just">
                        <a:spcBef>
                          <a:spcPts val="0"/>
                        </a:spcBef>
                        <a:spcAft>
                          <a:spcPts val="0"/>
                        </a:spcAft>
                        <a:tabLst>
                          <a:tab pos="685800" algn="l"/>
                          <a:tab pos="457200" algn="l"/>
                        </a:tabLst>
                      </a:pPr>
                      <a:r>
                        <a:rPr lang="en-US" sz="2200">
                          <a:effectLst/>
                        </a:rPr>
                        <a:t>Notification form</a:t>
                      </a:r>
                      <a:endParaRPr lang="en-US" sz="2200">
                        <a:effectLst/>
                        <a:latin typeface="Times New Roman" panose="02020603050405020304" pitchFamily="18" charset="0"/>
                        <a:ea typeface="Times New Roman" panose="02020603050405020304" pitchFamily="18" charset="0"/>
                        <a:cs typeface="Mangal" panose="00000400000000000000" pitchFamily="2"/>
                      </a:endParaRPr>
                    </a:p>
                  </a:txBody>
                  <a:tcPr marL="68580" marR="68580" marT="0" marB="0"/>
                </a:tc>
                <a:tc>
                  <a:txBody>
                    <a:bodyPr/>
                    <a:lstStyle/>
                    <a:p>
                      <a:pPr marL="0" marR="0" algn="just">
                        <a:lnSpc>
                          <a:spcPct val="115000"/>
                        </a:lnSpc>
                        <a:spcBef>
                          <a:spcPts val="0"/>
                        </a:spcBef>
                        <a:spcAft>
                          <a:spcPts val="0"/>
                        </a:spcAft>
                      </a:pPr>
                      <a:r>
                        <a:rPr lang="en-US" sz="2200">
                          <a:effectLst/>
                        </a:rPr>
                        <a:t> </a:t>
                      </a:r>
                      <a:endParaRPr lang="en-US" sz="2200" b="1">
                        <a:effectLst/>
                        <a:latin typeface="Kokila" panose="020B0604020202020204" pitchFamily="34" charset="0"/>
                        <a:ea typeface="Times New Roman" panose="02020603050405020304" pitchFamily="18" charset="0"/>
                        <a:cs typeface="Mangal" panose="00000400000000000000" pitchFamily="2"/>
                      </a:endParaRPr>
                    </a:p>
                  </a:txBody>
                  <a:tcPr marL="68580" marR="68580" marT="0" marB="0"/>
                </a:tc>
                <a:tc>
                  <a:txBody>
                    <a:bodyPr/>
                    <a:lstStyle/>
                    <a:p>
                      <a:pPr marL="0" marR="0" algn="just">
                        <a:lnSpc>
                          <a:spcPct val="115000"/>
                        </a:lnSpc>
                        <a:spcBef>
                          <a:spcPts val="0"/>
                        </a:spcBef>
                        <a:spcAft>
                          <a:spcPts val="0"/>
                        </a:spcAft>
                      </a:pPr>
                      <a:r>
                        <a:rPr lang="en-US" sz="2200">
                          <a:effectLst/>
                        </a:rPr>
                        <a:t> </a:t>
                      </a:r>
                      <a:endParaRPr lang="en-US" sz="2200" b="1">
                        <a:effectLst/>
                        <a:latin typeface="Kokila" panose="020B0604020202020204" pitchFamily="34" charset="0"/>
                        <a:ea typeface="Times New Roman" panose="02020603050405020304" pitchFamily="18" charset="0"/>
                        <a:cs typeface="Mangal" panose="00000400000000000000" pitchFamily="2"/>
                      </a:endParaRPr>
                    </a:p>
                  </a:txBody>
                  <a:tcPr marL="68580" marR="68580" marT="0" marB="0"/>
                </a:tc>
                <a:tc>
                  <a:txBody>
                    <a:bodyPr/>
                    <a:lstStyle/>
                    <a:p>
                      <a:pPr marL="0" marR="0" algn="just">
                        <a:lnSpc>
                          <a:spcPct val="115000"/>
                        </a:lnSpc>
                        <a:spcBef>
                          <a:spcPts val="0"/>
                        </a:spcBef>
                        <a:spcAft>
                          <a:spcPts val="1000"/>
                        </a:spcAft>
                      </a:pPr>
                      <a:r>
                        <a:rPr lang="en-US" sz="2200">
                          <a:effectLst/>
                        </a:rPr>
                        <a:t> </a:t>
                      </a:r>
                      <a:endParaRPr lang="en-US" sz="2200" b="1">
                        <a:effectLst/>
                        <a:latin typeface="Kokila" panose="020B0604020202020204" pitchFamily="34" charset="0"/>
                        <a:ea typeface="Times New Roman" panose="02020603050405020304" pitchFamily="18" charset="0"/>
                        <a:cs typeface="Mangal" panose="00000400000000000000" pitchFamily="2"/>
                      </a:endParaRPr>
                    </a:p>
                  </a:txBody>
                  <a:tcPr marL="68580" marR="68580" marT="0" marB="0"/>
                </a:tc>
                <a:extLst>
                  <a:ext uri="{0D108BD9-81ED-4DB2-BD59-A6C34878D82A}">
                    <a16:rowId xmlns:a16="http://schemas.microsoft.com/office/drawing/2014/main" val="556302901"/>
                  </a:ext>
                </a:extLst>
              </a:tr>
              <a:tr h="433679">
                <a:tc>
                  <a:txBody>
                    <a:bodyPr/>
                    <a:lstStyle/>
                    <a:p>
                      <a:pPr marL="0" marR="0" indent="0" algn="just">
                        <a:spcBef>
                          <a:spcPts val="0"/>
                        </a:spcBef>
                        <a:spcAft>
                          <a:spcPts val="0"/>
                        </a:spcAft>
                        <a:tabLst>
                          <a:tab pos="685800" algn="l"/>
                          <a:tab pos="457200" algn="l"/>
                        </a:tabLst>
                      </a:pPr>
                      <a:r>
                        <a:rPr lang="en-US" sz="2200">
                          <a:effectLst/>
                        </a:rPr>
                        <a:t>3.</a:t>
                      </a:r>
                      <a:endParaRPr lang="en-US" sz="2200">
                        <a:effectLst/>
                        <a:latin typeface="Times New Roman" panose="02020603050405020304" pitchFamily="18" charset="0"/>
                        <a:ea typeface="Times New Roman" panose="02020603050405020304" pitchFamily="18" charset="0"/>
                        <a:cs typeface="Mangal" panose="00000400000000000000" pitchFamily="2"/>
                      </a:endParaRPr>
                    </a:p>
                  </a:txBody>
                  <a:tcPr marL="68580" marR="68580" marT="0" marB="0"/>
                </a:tc>
                <a:tc>
                  <a:txBody>
                    <a:bodyPr/>
                    <a:lstStyle/>
                    <a:p>
                      <a:pPr marL="0" marR="0" indent="0" algn="just">
                        <a:spcBef>
                          <a:spcPts val="0"/>
                        </a:spcBef>
                        <a:spcAft>
                          <a:spcPts val="0"/>
                        </a:spcAft>
                        <a:tabLst>
                          <a:tab pos="685800" algn="l"/>
                          <a:tab pos="457200" algn="l"/>
                        </a:tabLst>
                      </a:pPr>
                      <a:r>
                        <a:rPr lang="en-US" sz="2200">
                          <a:effectLst/>
                        </a:rPr>
                        <a:t>Screening form</a:t>
                      </a:r>
                      <a:endParaRPr lang="en-US" sz="2200">
                        <a:effectLst/>
                        <a:latin typeface="Times New Roman" panose="02020603050405020304" pitchFamily="18" charset="0"/>
                        <a:ea typeface="Times New Roman" panose="02020603050405020304" pitchFamily="18" charset="0"/>
                        <a:cs typeface="Mangal" panose="00000400000000000000" pitchFamily="2"/>
                      </a:endParaRPr>
                    </a:p>
                  </a:txBody>
                  <a:tcPr marL="68580" marR="68580" marT="0" marB="0"/>
                </a:tc>
                <a:tc>
                  <a:txBody>
                    <a:bodyPr/>
                    <a:lstStyle/>
                    <a:p>
                      <a:pPr marL="0" marR="0" algn="just">
                        <a:lnSpc>
                          <a:spcPct val="115000"/>
                        </a:lnSpc>
                        <a:spcBef>
                          <a:spcPts val="0"/>
                        </a:spcBef>
                        <a:spcAft>
                          <a:spcPts val="0"/>
                        </a:spcAft>
                      </a:pPr>
                      <a:r>
                        <a:rPr lang="en-US" sz="2200">
                          <a:effectLst/>
                        </a:rPr>
                        <a:t> </a:t>
                      </a:r>
                      <a:endParaRPr lang="en-US" sz="2200" b="1">
                        <a:effectLst/>
                        <a:latin typeface="Kokila" panose="020B0604020202020204" pitchFamily="34" charset="0"/>
                        <a:ea typeface="Times New Roman" panose="02020603050405020304" pitchFamily="18" charset="0"/>
                        <a:cs typeface="Mangal" panose="00000400000000000000" pitchFamily="2"/>
                      </a:endParaRPr>
                    </a:p>
                  </a:txBody>
                  <a:tcPr marL="68580" marR="68580" marT="0" marB="0"/>
                </a:tc>
                <a:tc>
                  <a:txBody>
                    <a:bodyPr/>
                    <a:lstStyle/>
                    <a:p>
                      <a:pPr marL="0" marR="0" algn="just">
                        <a:lnSpc>
                          <a:spcPct val="115000"/>
                        </a:lnSpc>
                        <a:spcBef>
                          <a:spcPts val="0"/>
                        </a:spcBef>
                        <a:spcAft>
                          <a:spcPts val="0"/>
                        </a:spcAft>
                      </a:pPr>
                      <a:r>
                        <a:rPr lang="en-US" sz="2200">
                          <a:effectLst/>
                        </a:rPr>
                        <a:t> </a:t>
                      </a:r>
                      <a:endParaRPr lang="en-US" sz="2200" b="1">
                        <a:effectLst/>
                        <a:latin typeface="Kokila" panose="020B0604020202020204" pitchFamily="34" charset="0"/>
                        <a:ea typeface="Times New Roman" panose="02020603050405020304" pitchFamily="18" charset="0"/>
                        <a:cs typeface="Mangal" panose="00000400000000000000" pitchFamily="2"/>
                      </a:endParaRPr>
                    </a:p>
                  </a:txBody>
                  <a:tcPr marL="68580" marR="68580" marT="0" marB="0"/>
                </a:tc>
                <a:tc>
                  <a:txBody>
                    <a:bodyPr/>
                    <a:lstStyle/>
                    <a:p>
                      <a:pPr marL="0" marR="0" algn="just">
                        <a:lnSpc>
                          <a:spcPct val="115000"/>
                        </a:lnSpc>
                        <a:spcBef>
                          <a:spcPts val="0"/>
                        </a:spcBef>
                        <a:spcAft>
                          <a:spcPts val="1000"/>
                        </a:spcAft>
                      </a:pPr>
                      <a:r>
                        <a:rPr lang="en-US" sz="2200">
                          <a:effectLst/>
                        </a:rPr>
                        <a:t> </a:t>
                      </a:r>
                      <a:endParaRPr lang="en-US" sz="2200" b="1">
                        <a:effectLst/>
                        <a:latin typeface="Kokila" panose="020B0604020202020204" pitchFamily="34" charset="0"/>
                        <a:ea typeface="Times New Roman" panose="02020603050405020304" pitchFamily="18" charset="0"/>
                        <a:cs typeface="Mangal" panose="00000400000000000000" pitchFamily="2"/>
                      </a:endParaRPr>
                    </a:p>
                  </a:txBody>
                  <a:tcPr marL="68580" marR="68580" marT="0" marB="0"/>
                </a:tc>
                <a:extLst>
                  <a:ext uri="{0D108BD9-81ED-4DB2-BD59-A6C34878D82A}">
                    <a16:rowId xmlns:a16="http://schemas.microsoft.com/office/drawing/2014/main" val="3522819275"/>
                  </a:ext>
                </a:extLst>
              </a:tr>
              <a:tr h="433679">
                <a:tc>
                  <a:txBody>
                    <a:bodyPr/>
                    <a:lstStyle/>
                    <a:p>
                      <a:pPr marL="0" marR="0" indent="0" algn="just">
                        <a:spcBef>
                          <a:spcPts val="0"/>
                        </a:spcBef>
                        <a:spcAft>
                          <a:spcPts val="0"/>
                        </a:spcAft>
                        <a:tabLst>
                          <a:tab pos="685800" algn="l"/>
                          <a:tab pos="457200" algn="l"/>
                        </a:tabLst>
                      </a:pPr>
                      <a:r>
                        <a:rPr lang="en-US" sz="2200">
                          <a:effectLst/>
                        </a:rPr>
                        <a:t>4.</a:t>
                      </a:r>
                      <a:endParaRPr lang="en-US" sz="2200">
                        <a:effectLst/>
                        <a:latin typeface="Times New Roman" panose="02020603050405020304" pitchFamily="18" charset="0"/>
                        <a:ea typeface="Times New Roman" panose="02020603050405020304" pitchFamily="18" charset="0"/>
                        <a:cs typeface="Mangal" panose="00000400000000000000" pitchFamily="2"/>
                      </a:endParaRPr>
                    </a:p>
                  </a:txBody>
                  <a:tcPr marL="68580" marR="68580" marT="0" marB="0"/>
                </a:tc>
                <a:tc>
                  <a:txBody>
                    <a:bodyPr/>
                    <a:lstStyle/>
                    <a:p>
                      <a:pPr marL="0" marR="0" indent="0" algn="just">
                        <a:spcBef>
                          <a:spcPts val="0"/>
                        </a:spcBef>
                        <a:spcAft>
                          <a:spcPts val="0"/>
                        </a:spcAft>
                        <a:tabLst>
                          <a:tab pos="685800" algn="l"/>
                          <a:tab pos="457200" algn="l"/>
                        </a:tabLst>
                      </a:pPr>
                      <a:r>
                        <a:rPr lang="en-US" sz="2200">
                          <a:effectLst/>
                        </a:rPr>
                        <a:t>VA form</a:t>
                      </a:r>
                      <a:endParaRPr lang="en-US" sz="2200">
                        <a:effectLst/>
                        <a:latin typeface="Times New Roman" panose="02020603050405020304" pitchFamily="18" charset="0"/>
                        <a:ea typeface="Times New Roman" panose="02020603050405020304" pitchFamily="18" charset="0"/>
                        <a:cs typeface="Mangal" panose="00000400000000000000" pitchFamily="2"/>
                      </a:endParaRPr>
                    </a:p>
                  </a:txBody>
                  <a:tcPr marL="68580" marR="68580" marT="0" marB="0"/>
                </a:tc>
                <a:tc>
                  <a:txBody>
                    <a:bodyPr/>
                    <a:lstStyle/>
                    <a:p>
                      <a:pPr marL="0" marR="0" algn="just">
                        <a:lnSpc>
                          <a:spcPct val="115000"/>
                        </a:lnSpc>
                        <a:spcBef>
                          <a:spcPts val="0"/>
                        </a:spcBef>
                        <a:spcAft>
                          <a:spcPts val="0"/>
                        </a:spcAft>
                      </a:pPr>
                      <a:r>
                        <a:rPr lang="en-US" sz="2200">
                          <a:effectLst/>
                        </a:rPr>
                        <a:t> </a:t>
                      </a:r>
                      <a:endParaRPr lang="en-US" sz="2200" b="1">
                        <a:effectLst/>
                        <a:latin typeface="Kokila" panose="020B0604020202020204" pitchFamily="34" charset="0"/>
                        <a:ea typeface="Times New Roman" panose="02020603050405020304" pitchFamily="18" charset="0"/>
                        <a:cs typeface="Mangal" panose="00000400000000000000" pitchFamily="2"/>
                      </a:endParaRPr>
                    </a:p>
                  </a:txBody>
                  <a:tcPr marL="68580" marR="68580" marT="0" marB="0"/>
                </a:tc>
                <a:tc>
                  <a:txBody>
                    <a:bodyPr/>
                    <a:lstStyle/>
                    <a:p>
                      <a:pPr marL="0" marR="0" algn="just">
                        <a:lnSpc>
                          <a:spcPct val="115000"/>
                        </a:lnSpc>
                        <a:spcBef>
                          <a:spcPts val="0"/>
                        </a:spcBef>
                        <a:spcAft>
                          <a:spcPts val="0"/>
                        </a:spcAft>
                      </a:pPr>
                      <a:r>
                        <a:rPr lang="en-US" sz="2200">
                          <a:effectLst/>
                        </a:rPr>
                        <a:t> </a:t>
                      </a:r>
                      <a:endParaRPr lang="en-US" sz="2200" b="1">
                        <a:effectLst/>
                        <a:latin typeface="Kokila" panose="020B0604020202020204" pitchFamily="34" charset="0"/>
                        <a:ea typeface="Times New Roman" panose="02020603050405020304" pitchFamily="18" charset="0"/>
                        <a:cs typeface="Mangal" panose="00000400000000000000" pitchFamily="2"/>
                      </a:endParaRPr>
                    </a:p>
                  </a:txBody>
                  <a:tcPr marL="68580" marR="68580" marT="0" marB="0"/>
                </a:tc>
                <a:tc>
                  <a:txBody>
                    <a:bodyPr/>
                    <a:lstStyle/>
                    <a:p>
                      <a:pPr marL="0" marR="0" algn="just">
                        <a:lnSpc>
                          <a:spcPct val="115000"/>
                        </a:lnSpc>
                        <a:spcBef>
                          <a:spcPts val="0"/>
                        </a:spcBef>
                        <a:spcAft>
                          <a:spcPts val="1000"/>
                        </a:spcAft>
                      </a:pPr>
                      <a:r>
                        <a:rPr lang="en-US" sz="2200" dirty="0">
                          <a:effectLst/>
                        </a:rPr>
                        <a:t> </a:t>
                      </a:r>
                      <a:endParaRPr lang="en-US" sz="2200" b="1" dirty="0">
                        <a:effectLst/>
                        <a:latin typeface="Kokila" panose="020B0604020202020204" pitchFamily="34" charset="0"/>
                        <a:ea typeface="Times New Roman" panose="02020603050405020304" pitchFamily="18" charset="0"/>
                        <a:cs typeface="Mangal" panose="00000400000000000000" pitchFamily="2"/>
                      </a:endParaRPr>
                    </a:p>
                  </a:txBody>
                  <a:tcPr marL="68580" marR="68580" marT="0" marB="0"/>
                </a:tc>
                <a:extLst>
                  <a:ext uri="{0D108BD9-81ED-4DB2-BD59-A6C34878D82A}">
                    <a16:rowId xmlns:a16="http://schemas.microsoft.com/office/drawing/2014/main" val="3245532731"/>
                  </a:ext>
                </a:extLst>
              </a:tr>
            </a:tbl>
          </a:graphicData>
        </a:graphic>
      </p:graphicFrame>
      <p:sp>
        <p:nvSpPr>
          <p:cNvPr id="3" name="Rectangle 1">
            <a:extLst>
              <a:ext uri="{FF2B5EF4-FFF2-40B4-BE49-F238E27FC236}">
                <a16:creationId xmlns:a16="http://schemas.microsoft.com/office/drawing/2014/main" id="{F334F1BA-FF6C-476C-907E-49C89C381839}"/>
              </a:ext>
            </a:extLst>
          </p:cNvPr>
          <p:cNvSpPr>
            <a:spLocks noChangeArrowheads="1"/>
          </p:cNvSpPr>
          <p:nvPr/>
        </p:nvSpPr>
        <p:spPr bwMode="auto">
          <a:xfrm>
            <a:off x="2979738" y="26892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Kalimati" panose="00000400000000000000" pitchFamily="2"/>
              </a:rPr>
              <a:t>I</a:t>
            </a:r>
            <a:r>
              <a:rPr kumimoji="0" lang="en-US" altLang="en-US" sz="1100" b="0" i="0" u="none" strike="noStrike" cap="none" normalizeH="0" baseline="0">
                <a:ln>
                  <a:noFill/>
                </a:ln>
                <a:solidFill>
                  <a:schemeClr val="tx1"/>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306057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TotalTime>
  <Words>1454</Words>
  <Application>Microsoft Office PowerPoint</Application>
  <PresentationFormat>Widescreen</PresentationFormat>
  <Paragraphs>353</Paragraphs>
  <Slides>20</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Kokila</vt:lpstr>
      <vt:lpstr>Times New Roman</vt:lpstr>
      <vt:lpstr>Office Theme</vt:lpstr>
      <vt:lpstr>PowerPoint Presentation</vt:lpstr>
      <vt:lpstr>Objectives</vt:lpstr>
      <vt:lpstr>MPDSR monitoring</vt:lpstr>
      <vt:lpstr>MPDSR Monitoring checklist for hospitals</vt:lpstr>
      <vt:lpstr>PowerPoint Presentation</vt:lpstr>
      <vt:lpstr>Issues identified:  Actions advised:  Lessons learned:   Conducted by:                             Date: DD / MM / YYYY</vt:lpstr>
      <vt:lpstr>MDSR monitoring at District</vt:lpstr>
      <vt:lpstr>PowerPoint Presentation</vt:lpstr>
      <vt:lpstr>PowerPoint Presentation</vt:lpstr>
      <vt:lpstr>PowerPoint Presentation</vt:lpstr>
      <vt:lpstr>PowerPoint Presentation</vt:lpstr>
      <vt:lpstr>Web-based reporting System for MPDSR</vt:lpstr>
      <vt:lpstr>Log in pathway</vt:lpstr>
      <vt:lpstr>FWD Homepage</vt:lpstr>
      <vt:lpstr>MPDSR Webpage</vt:lpstr>
      <vt:lpstr>Hospital MPDSR </vt:lpstr>
      <vt:lpstr>Data entry and Saving data</vt:lpstr>
      <vt:lpstr>Steps of approval</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THAPA, Surakschha</dc:creator>
  <cp:lastModifiedBy>THAPA, Surakschha</cp:lastModifiedBy>
  <cp:revision>51</cp:revision>
  <dcterms:created xsi:type="dcterms:W3CDTF">2021-09-01T09:29:44Z</dcterms:created>
  <dcterms:modified xsi:type="dcterms:W3CDTF">2023-06-08T06:56:33Z</dcterms:modified>
</cp:coreProperties>
</file>